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1"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9144000" cy="5143500" type="screen16x9"/>
  <p:notesSz cx="6858000" cy="9144000"/>
  <p:embeddedFontLst>
    <p:embeddedFont>
      <p:font typeface="Montserrat" pitchFamily="2" charset="77"/>
      <p:regular r:id="rId14"/>
      <p:bold r:id="rId15"/>
      <p:italic r:id="rId16"/>
      <p:boldItalic r:id="rId17"/>
    </p:embeddedFont>
    <p:embeddedFont>
      <p:font typeface="Montserrat Medium" panose="020F0502020204030204" pitchFamily="34"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2653"/>
  </p:normalViewPr>
  <p:slideViewPr>
    <p:cSldViewPr snapToGrid="0">
      <p:cViewPr varScale="1">
        <p:scale>
          <a:sx n="158" d="100"/>
          <a:sy n="158" d="100"/>
        </p:scale>
        <p:origin x="864"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font" Target="fonts/font8.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font" Target="fonts/font7.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2.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6.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presProps" Target="pres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0"/>
        <p:cNvGrpSpPr/>
        <p:nvPr/>
      </p:nvGrpSpPr>
      <p:grpSpPr>
        <a:xfrm>
          <a:off x="0" y="0"/>
          <a:ext cx="0" cy="0"/>
          <a:chOff x="0" y="0"/>
          <a:chExt cx="0" cy="0"/>
        </a:xfrm>
      </p:grpSpPr>
      <p:sp>
        <p:nvSpPr>
          <p:cNvPr id="171" name="Google Shape;17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 name="Google Shape;17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b="1" dirty="0"/>
              <a:t>Drew</a:t>
            </a:r>
            <a:endParaRPr b="1"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g181f14365e8_0_1758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7" name="Google Shape;257;g181f14365e8_0_175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Lorela</a:t>
            </a:r>
            <a:endParaRPr b="1"/>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4"/>
        <p:cNvGrpSpPr/>
        <p:nvPr/>
      </p:nvGrpSpPr>
      <p:grpSpPr>
        <a:xfrm>
          <a:off x="0" y="0"/>
          <a:ext cx="0" cy="0"/>
          <a:chOff x="0" y="0"/>
          <a:chExt cx="0" cy="0"/>
        </a:xfrm>
      </p:grpSpPr>
      <p:sp>
        <p:nvSpPr>
          <p:cNvPr id="275" name="Google Shape;275;g181f14365e8_0_1779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6" name="Google Shape;276;g181f14365e8_0_177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Luis </a:t>
            </a:r>
            <a:endParaRPr b="1" dirty="0"/>
          </a:p>
          <a:p>
            <a:pPr marL="0" lvl="0" indent="0" algn="l" rtl="0">
              <a:spcBef>
                <a:spcPts val="0"/>
              </a:spcBef>
              <a:spcAft>
                <a:spcPts val="0"/>
              </a:spcAft>
              <a:buNone/>
            </a:pPr>
            <a:r>
              <a:rPr lang="en" dirty="0"/>
              <a:t>Switch to dashboard to show interactive features</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e0e8bba32b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e0e8bba32b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dirty="0"/>
              <a:t>Drew</a:t>
            </a:r>
            <a:endParaRPr b="1" dirty="0"/>
          </a:p>
          <a:p>
            <a:pPr marL="0" lvl="0" indent="0" algn="l" rtl="0">
              <a:spcBef>
                <a:spcPts val="0"/>
              </a:spcBef>
              <a:spcAft>
                <a:spcPts val="0"/>
              </a:spcAft>
              <a:buNone/>
            </a:pPr>
            <a:r>
              <a:rPr lang="en" dirty="0"/>
              <a:t>Should probably create some sort of background/story:</a:t>
            </a:r>
            <a:endParaRPr dirty="0"/>
          </a:p>
          <a:p>
            <a:pPr marL="457200" lvl="0" indent="-298450" algn="l" rtl="0">
              <a:spcBef>
                <a:spcPts val="0"/>
              </a:spcBef>
              <a:spcAft>
                <a:spcPts val="0"/>
              </a:spcAft>
              <a:buSzPts val="1100"/>
              <a:buChar char="-"/>
            </a:pPr>
            <a:r>
              <a:rPr lang="en" dirty="0"/>
              <a:t>Indications were pulled from the self-reported American Communities Survey</a:t>
            </a:r>
            <a:endParaRPr dirty="0"/>
          </a:p>
          <a:p>
            <a:pPr marL="457200" lvl="0" indent="-298450" algn="l" rtl="0">
              <a:spcBef>
                <a:spcPts val="0"/>
              </a:spcBef>
              <a:spcAft>
                <a:spcPts val="0"/>
              </a:spcAft>
              <a:buSzPts val="1100"/>
              <a:buChar char="-"/>
            </a:pPr>
            <a:r>
              <a:rPr lang="en" dirty="0"/>
              <a:t>The goal of the data was to provide a spatial representation of social and economic factors that can affect water shortage </a:t>
            </a:r>
            <a:endParaRPr dirty="0"/>
          </a:p>
          <a:p>
            <a:pPr marL="0" lvl="0" indent="457200" algn="l" rtl="0">
              <a:spcBef>
                <a:spcPts val="0"/>
              </a:spcBef>
              <a:spcAft>
                <a:spcPts val="0"/>
              </a:spcAft>
              <a:buNone/>
            </a:pPr>
            <a:r>
              <a:rPr lang="en" dirty="0"/>
              <a:t>vulnerability in CA</a:t>
            </a:r>
            <a:endParaRPr dirty="0"/>
          </a:p>
          <a:p>
            <a:pPr marL="457200" lvl="0" indent="-298450" algn="l" rtl="0">
              <a:spcBef>
                <a:spcPts val="0"/>
              </a:spcBef>
              <a:spcAft>
                <a:spcPts val="0"/>
              </a:spcAft>
              <a:buSzPts val="1100"/>
              <a:buChar char="-"/>
            </a:pPr>
            <a:r>
              <a:rPr lang="en" dirty="0"/>
              <a:t>Indicators were rescaled and summed to calculate the Water Shortage Social Vulnerability as defined by the CA Department of Water Resources</a:t>
            </a:r>
            <a:endParaRPr dirty="0"/>
          </a:p>
          <a:p>
            <a:pPr marL="457200" lvl="0" indent="-298450" algn="l" rtl="0">
              <a:spcBef>
                <a:spcPts val="0"/>
              </a:spcBef>
              <a:spcAft>
                <a:spcPts val="0"/>
              </a:spcAft>
              <a:buSzPts val="1100"/>
              <a:buChar char="-"/>
            </a:pPr>
            <a:r>
              <a:rPr lang="en" dirty="0"/>
              <a:t>The data can now be used to collect a relative summary of which communities are most at risk for drought and water storage</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1db4add5752_0_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1db4add5752_0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Drew</a:t>
            </a:r>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g1db4add5752_0_6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 name="Google Shape;202;g1db4add5752_0_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Daniel</a:t>
            </a:r>
            <a:endParaRPr b="1"/>
          </a:p>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g22b4ebe18d7_0_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1" name="Google Shape;211;g22b4ebe18d7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Daniel</a:t>
            </a:r>
            <a:endParaRPr b="1"/>
          </a:p>
          <a:p>
            <a:pPr marL="0" lvl="0" indent="0" algn="l" rtl="0">
              <a:spcBef>
                <a:spcPts val="0"/>
              </a:spcBef>
              <a:spcAft>
                <a:spcPts val="0"/>
              </a:spcAft>
              <a:buNone/>
            </a:pPr>
            <a:r>
              <a:rPr lang="en"/>
              <a:t>Pulls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22b4ebe18d7_1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22b4ebe18d7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Drew</a:t>
            </a:r>
            <a:endParaRPr b="1"/>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8"/>
        <p:cNvGrpSpPr/>
        <p:nvPr/>
      </p:nvGrpSpPr>
      <p:grpSpPr>
        <a:xfrm>
          <a:off x="0" y="0"/>
          <a:ext cx="0" cy="0"/>
          <a:chOff x="0" y="0"/>
          <a:chExt cx="0" cy="0"/>
        </a:xfrm>
      </p:grpSpPr>
      <p:sp>
        <p:nvSpPr>
          <p:cNvPr id="229" name="Google Shape;229;g22b4ebe18d7_0_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 name="Google Shape;230;g22b4ebe18d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Luis</a:t>
            </a:r>
            <a:endParaRPr b="1"/>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g1db4add5752_0_3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 name="Google Shape;239;g1db4add5752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Lorela</a:t>
            </a:r>
            <a:endParaRPr b="1"/>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g22a89c9d979_0_5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8" name="Google Shape;248;g22a89c9d979_0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b="1"/>
              <a:t>Daniel</a:t>
            </a:r>
            <a:endParaRPr b="1"/>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713100" y="1066788"/>
            <a:ext cx="4365000" cy="2023500"/>
          </a:xfrm>
          <a:prstGeom prst="rect">
            <a:avLst/>
          </a:prstGeom>
        </p:spPr>
        <p:txBody>
          <a:bodyPr spcFirstLastPara="1" wrap="square" lIns="91425" tIns="91425" rIns="91425" bIns="91425" anchor="ctr" anchorCtr="0">
            <a:noAutofit/>
          </a:bodyPr>
          <a:lstStyle>
            <a:lvl1pPr lvl="0">
              <a:spcBef>
                <a:spcPts val="0"/>
              </a:spcBef>
              <a:spcAft>
                <a:spcPts val="0"/>
              </a:spcAft>
              <a:buSzPts val="5200"/>
              <a:buNone/>
              <a:defRPr sz="54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713100" y="3426612"/>
            <a:ext cx="2726700" cy="650100"/>
          </a:xfrm>
          <a:prstGeom prst="rect">
            <a:avLst/>
          </a:prstGeom>
          <a:noFill/>
        </p:spPr>
        <p:txBody>
          <a:bodyPr spcFirstLastPara="1" wrap="square" lIns="91425" tIns="91425" rIns="91425" bIns="91425" anchor="t" anchorCtr="0">
            <a:noAutofit/>
          </a:bodyPr>
          <a:lstStyle>
            <a:lvl1pPr lvl="0">
              <a:lnSpc>
                <a:spcPct val="100000"/>
              </a:lnSpc>
              <a:spcBef>
                <a:spcPts val="0"/>
              </a:spcBef>
              <a:spcAft>
                <a:spcPts val="0"/>
              </a:spcAft>
              <a:buSzPts val="2800"/>
              <a:buNone/>
              <a:defRPr sz="16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a:spLocks noGrp="1"/>
          </p:cNvSpPr>
          <p:nvPr>
            <p:ph type="pic" idx="2"/>
          </p:nvPr>
        </p:nvSpPr>
        <p:spPr>
          <a:xfrm>
            <a:off x="5318275" y="0"/>
            <a:ext cx="3825600" cy="5143500"/>
          </a:xfrm>
          <a:prstGeom prst="rect">
            <a:avLst/>
          </a:prstGeom>
          <a:noFill/>
          <a:ln>
            <a:noFill/>
          </a:ln>
        </p:spPr>
      </p:sp>
      <p:cxnSp>
        <p:nvCxnSpPr>
          <p:cNvPr id="12" name="Google Shape;12;p2"/>
          <p:cNvCxnSpPr/>
          <p:nvPr/>
        </p:nvCxnSpPr>
        <p:spPr>
          <a:xfrm>
            <a:off x="711900" y="300225"/>
            <a:ext cx="4365000" cy="0"/>
          </a:xfrm>
          <a:prstGeom prst="straightConnector1">
            <a:avLst/>
          </a:prstGeom>
          <a:noFill/>
          <a:ln w="9525" cap="flat" cmpd="sng">
            <a:solidFill>
              <a:schemeClr val="dk1"/>
            </a:solidFill>
            <a:prstDash val="solid"/>
            <a:round/>
            <a:headEnd type="none" w="med" len="med"/>
            <a:tailEnd type="none" w="med" len="med"/>
          </a:ln>
        </p:spPr>
      </p:cxnSp>
      <p:cxnSp>
        <p:nvCxnSpPr>
          <p:cNvPr id="13" name="Google Shape;13;p2"/>
          <p:cNvCxnSpPr/>
          <p:nvPr/>
        </p:nvCxnSpPr>
        <p:spPr>
          <a:xfrm>
            <a:off x="711900" y="4843275"/>
            <a:ext cx="43650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8"/>
        <p:cNvGrpSpPr/>
        <p:nvPr/>
      </p:nvGrpSpPr>
      <p:grpSpPr>
        <a:xfrm>
          <a:off x="0" y="0"/>
          <a:ext cx="0" cy="0"/>
          <a:chOff x="0" y="0"/>
          <a:chExt cx="0" cy="0"/>
        </a:xfrm>
      </p:grpSpPr>
      <p:sp>
        <p:nvSpPr>
          <p:cNvPr id="59" name="Google Shape;59;p11"/>
          <p:cNvSpPr txBox="1">
            <a:spLocks noGrp="1"/>
          </p:cNvSpPr>
          <p:nvPr>
            <p:ph type="title" hasCustomPrompt="1"/>
          </p:nvPr>
        </p:nvSpPr>
        <p:spPr>
          <a:xfrm>
            <a:off x="3825725" y="2042972"/>
            <a:ext cx="4605300" cy="1392600"/>
          </a:xfrm>
          <a:prstGeom prst="rect">
            <a:avLst/>
          </a:prstGeom>
          <a:solidFill>
            <a:schemeClr val="dk2"/>
          </a:solidFill>
        </p:spPr>
        <p:txBody>
          <a:bodyPr spcFirstLastPara="1" wrap="square" lIns="91425" tIns="91425" rIns="91425" bIns="91425" anchor="ctr" anchorCtr="0">
            <a:noAutofit/>
          </a:bodyPr>
          <a:lstStyle>
            <a:lvl1pPr lvl="0" algn="r">
              <a:spcBef>
                <a:spcPts val="0"/>
              </a:spcBef>
              <a:spcAft>
                <a:spcPts val="0"/>
              </a:spcAft>
              <a:buSzPts val="10000"/>
              <a:buNone/>
              <a:defRPr sz="7800"/>
            </a:lvl1pPr>
            <a:lvl2pPr lvl="1" algn="ctr">
              <a:spcBef>
                <a:spcPts val="0"/>
              </a:spcBef>
              <a:spcAft>
                <a:spcPts val="0"/>
              </a:spcAft>
              <a:buSzPts val="10000"/>
              <a:buNone/>
              <a:defRPr sz="10000"/>
            </a:lvl2pPr>
            <a:lvl3pPr lvl="2" algn="ctr">
              <a:spcBef>
                <a:spcPts val="0"/>
              </a:spcBef>
              <a:spcAft>
                <a:spcPts val="0"/>
              </a:spcAft>
              <a:buSzPts val="10000"/>
              <a:buNone/>
              <a:defRPr sz="10000"/>
            </a:lvl3pPr>
            <a:lvl4pPr lvl="3" algn="ctr">
              <a:spcBef>
                <a:spcPts val="0"/>
              </a:spcBef>
              <a:spcAft>
                <a:spcPts val="0"/>
              </a:spcAft>
              <a:buSzPts val="10000"/>
              <a:buNone/>
              <a:defRPr sz="10000"/>
            </a:lvl4pPr>
            <a:lvl5pPr lvl="4" algn="ctr">
              <a:spcBef>
                <a:spcPts val="0"/>
              </a:spcBef>
              <a:spcAft>
                <a:spcPts val="0"/>
              </a:spcAft>
              <a:buSzPts val="10000"/>
              <a:buNone/>
              <a:defRPr sz="10000"/>
            </a:lvl5pPr>
            <a:lvl6pPr lvl="5" algn="ctr">
              <a:spcBef>
                <a:spcPts val="0"/>
              </a:spcBef>
              <a:spcAft>
                <a:spcPts val="0"/>
              </a:spcAft>
              <a:buSzPts val="10000"/>
              <a:buNone/>
              <a:defRPr sz="10000"/>
            </a:lvl6pPr>
            <a:lvl7pPr lvl="6" algn="ctr">
              <a:spcBef>
                <a:spcPts val="0"/>
              </a:spcBef>
              <a:spcAft>
                <a:spcPts val="0"/>
              </a:spcAft>
              <a:buSzPts val="10000"/>
              <a:buNone/>
              <a:defRPr sz="10000"/>
            </a:lvl7pPr>
            <a:lvl8pPr lvl="7" algn="ctr">
              <a:spcBef>
                <a:spcPts val="0"/>
              </a:spcBef>
              <a:spcAft>
                <a:spcPts val="0"/>
              </a:spcAft>
              <a:buSzPts val="10000"/>
              <a:buNone/>
              <a:defRPr sz="10000"/>
            </a:lvl8pPr>
            <a:lvl9pPr lvl="8" algn="ctr">
              <a:spcBef>
                <a:spcPts val="0"/>
              </a:spcBef>
              <a:spcAft>
                <a:spcPts val="0"/>
              </a:spcAft>
              <a:buSzPts val="10000"/>
              <a:buNone/>
              <a:defRPr sz="10000"/>
            </a:lvl9pPr>
          </a:lstStyle>
          <a:p>
            <a:r>
              <a:t>xx%</a:t>
            </a:r>
          </a:p>
        </p:txBody>
      </p:sp>
      <p:sp>
        <p:nvSpPr>
          <p:cNvPr id="60" name="Google Shape;60;p11"/>
          <p:cNvSpPr txBox="1">
            <a:spLocks noGrp="1"/>
          </p:cNvSpPr>
          <p:nvPr>
            <p:ph type="subTitle" idx="1"/>
          </p:nvPr>
        </p:nvSpPr>
        <p:spPr>
          <a:xfrm>
            <a:off x="4855075" y="3780572"/>
            <a:ext cx="3576000" cy="509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61" name="Google Shape;61;p11"/>
          <p:cNvSpPr>
            <a:spLocks noGrp="1"/>
          </p:cNvSpPr>
          <p:nvPr>
            <p:ph type="pic" idx="2"/>
          </p:nvPr>
        </p:nvSpPr>
        <p:spPr>
          <a:xfrm>
            <a:off x="0" y="0"/>
            <a:ext cx="3379800" cy="5143500"/>
          </a:xfrm>
          <a:prstGeom prst="rect">
            <a:avLst/>
          </a:prstGeom>
          <a:noFill/>
          <a:ln>
            <a:noFill/>
          </a:ln>
        </p:spPr>
      </p:sp>
      <p:cxnSp>
        <p:nvCxnSpPr>
          <p:cNvPr id="62" name="Google Shape;62;p11"/>
          <p:cNvCxnSpPr/>
          <p:nvPr/>
        </p:nvCxnSpPr>
        <p:spPr>
          <a:xfrm>
            <a:off x="3645600" y="4843275"/>
            <a:ext cx="4786800" cy="0"/>
          </a:xfrm>
          <a:prstGeom prst="straightConnector1">
            <a:avLst/>
          </a:prstGeom>
          <a:noFill/>
          <a:ln w="9525" cap="flat" cmpd="sng">
            <a:solidFill>
              <a:schemeClr val="dk1"/>
            </a:solidFill>
            <a:prstDash val="solid"/>
            <a:round/>
            <a:headEnd type="none" w="med" len="med"/>
            <a:tailEnd type="none" w="med" len="med"/>
          </a:ln>
        </p:spPr>
      </p:cxnSp>
      <p:cxnSp>
        <p:nvCxnSpPr>
          <p:cNvPr id="63" name="Google Shape;63;p11"/>
          <p:cNvCxnSpPr/>
          <p:nvPr/>
        </p:nvCxnSpPr>
        <p:spPr>
          <a:xfrm>
            <a:off x="3645600" y="300225"/>
            <a:ext cx="4786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67" name="Google Shape;67;p13"/>
          <p:cNvSpPr txBox="1">
            <a:spLocks noGrp="1"/>
          </p:cNvSpPr>
          <p:nvPr>
            <p:ph type="subTitle" idx="1"/>
          </p:nvPr>
        </p:nvSpPr>
        <p:spPr>
          <a:xfrm>
            <a:off x="1076050" y="2081464"/>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68" name="Google Shape;68;p13"/>
          <p:cNvSpPr txBox="1">
            <a:spLocks noGrp="1"/>
          </p:cNvSpPr>
          <p:nvPr>
            <p:ph type="title" idx="2" hasCustomPrompt="1"/>
          </p:nvPr>
        </p:nvSpPr>
        <p:spPr>
          <a:xfrm>
            <a:off x="1799050" y="1398253"/>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69" name="Google Shape;69;p13"/>
          <p:cNvSpPr txBox="1">
            <a:spLocks noGrp="1"/>
          </p:cNvSpPr>
          <p:nvPr>
            <p:ph type="subTitle" idx="3"/>
          </p:nvPr>
        </p:nvSpPr>
        <p:spPr>
          <a:xfrm>
            <a:off x="3467850" y="2081464"/>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70" name="Google Shape;70;p13"/>
          <p:cNvSpPr txBox="1">
            <a:spLocks noGrp="1"/>
          </p:cNvSpPr>
          <p:nvPr>
            <p:ph type="title" idx="4" hasCustomPrompt="1"/>
          </p:nvPr>
        </p:nvSpPr>
        <p:spPr>
          <a:xfrm>
            <a:off x="4190775" y="1398253"/>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71" name="Google Shape;71;p13"/>
          <p:cNvSpPr txBox="1">
            <a:spLocks noGrp="1"/>
          </p:cNvSpPr>
          <p:nvPr>
            <p:ph type="subTitle" idx="5"/>
          </p:nvPr>
        </p:nvSpPr>
        <p:spPr>
          <a:xfrm>
            <a:off x="5859650" y="2081464"/>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72" name="Google Shape;72;p13"/>
          <p:cNvSpPr txBox="1">
            <a:spLocks noGrp="1"/>
          </p:cNvSpPr>
          <p:nvPr>
            <p:ph type="title" idx="6" hasCustomPrompt="1"/>
          </p:nvPr>
        </p:nvSpPr>
        <p:spPr>
          <a:xfrm>
            <a:off x="6582500" y="1398253"/>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73" name="Google Shape;73;p13"/>
          <p:cNvSpPr txBox="1">
            <a:spLocks noGrp="1"/>
          </p:cNvSpPr>
          <p:nvPr>
            <p:ph type="subTitle" idx="7"/>
          </p:nvPr>
        </p:nvSpPr>
        <p:spPr>
          <a:xfrm>
            <a:off x="1076050" y="3767369"/>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74" name="Google Shape;74;p13"/>
          <p:cNvSpPr txBox="1">
            <a:spLocks noGrp="1"/>
          </p:cNvSpPr>
          <p:nvPr>
            <p:ph type="title" idx="8" hasCustomPrompt="1"/>
          </p:nvPr>
        </p:nvSpPr>
        <p:spPr>
          <a:xfrm>
            <a:off x="1799050" y="3084158"/>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75" name="Google Shape;75;p13"/>
          <p:cNvSpPr txBox="1">
            <a:spLocks noGrp="1"/>
          </p:cNvSpPr>
          <p:nvPr>
            <p:ph type="subTitle" idx="9"/>
          </p:nvPr>
        </p:nvSpPr>
        <p:spPr>
          <a:xfrm>
            <a:off x="3467850" y="3767369"/>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76" name="Google Shape;76;p13"/>
          <p:cNvSpPr txBox="1">
            <a:spLocks noGrp="1"/>
          </p:cNvSpPr>
          <p:nvPr>
            <p:ph type="title" idx="13" hasCustomPrompt="1"/>
          </p:nvPr>
        </p:nvSpPr>
        <p:spPr>
          <a:xfrm>
            <a:off x="4190775" y="3084158"/>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77" name="Google Shape;77;p13"/>
          <p:cNvSpPr txBox="1">
            <a:spLocks noGrp="1"/>
          </p:cNvSpPr>
          <p:nvPr>
            <p:ph type="subTitle" idx="14"/>
          </p:nvPr>
        </p:nvSpPr>
        <p:spPr>
          <a:xfrm>
            <a:off x="5859650" y="3767369"/>
            <a:ext cx="2208300" cy="436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78" name="Google Shape;78;p13"/>
          <p:cNvSpPr txBox="1">
            <a:spLocks noGrp="1"/>
          </p:cNvSpPr>
          <p:nvPr>
            <p:ph type="title" idx="15" hasCustomPrompt="1"/>
          </p:nvPr>
        </p:nvSpPr>
        <p:spPr>
          <a:xfrm>
            <a:off x="6582500" y="3084158"/>
            <a:ext cx="762600" cy="5727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2500"/>
              <a:buNone/>
              <a:defRPr sz="2600" b="1">
                <a:solidFill>
                  <a:schemeClr val="lt1"/>
                </a:solidFill>
              </a:defRPr>
            </a:lvl1pPr>
            <a:lvl2pPr lvl="1" algn="ctr" rtl="0">
              <a:spcBef>
                <a:spcPts val="0"/>
              </a:spcBef>
              <a:spcAft>
                <a:spcPts val="0"/>
              </a:spcAft>
              <a:buSzPts val="2500"/>
              <a:buNone/>
              <a:defRPr sz="2500" b="1"/>
            </a:lvl2pPr>
            <a:lvl3pPr lvl="2" algn="ctr" rtl="0">
              <a:spcBef>
                <a:spcPts val="0"/>
              </a:spcBef>
              <a:spcAft>
                <a:spcPts val="0"/>
              </a:spcAft>
              <a:buSzPts val="2500"/>
              <a:buNone/>
              <a:defRPr sz="2500" b="1"/>
            </a:lvl3pPr>
            <a:lvl4pPr lvl="3" algn="ctr" rtl="0">
              <a:spcBef>
                <a:spcPts val="0"/>
              </a:spcBef>
              <a:spcAft>
                <a:spcPts val="0"/>
              </a:spcAft>
              <a:buSzPts val="2500"/>
              <a:buNone/>
              <a:defRPr sz="2500" b="1"/>
            </a:lvl4pPr>
            <a:lvl5pPr lvl="4" algn="ctr" rtl="0">
              <a:spcBef>
                <a:spcPts val="0"/>
              </a:spcBef>
              <a:spcAft>
                <a:spcPts val="0"/>
              </a:spcAft>
              <a:buSzPts val="2500"/>
              <a:buNone/>
              <a:defRPr sz="2500" b="1"/>
            </a:lvl5pPr>
            <a:lvl6pPr lvl="5" algn="ctr" rtl="0">
              <a:spcBef>
                <a:spcPts val="0"/>
              </a:spcBef>
              <a:spcAft>
                <a:spcPts val="0"/>
              </a:spcAft>
              <a:buSzPts val="2500"/>
              <a:buNone/>
              <a:defRPr sz="2500" b="1"/>
            </a:lvl6pPr>
            <a:lvl7pPr lvl="6" algn="ctr" rtl="0">
              <a:spcBef>
                <a:spcPts val="0"/>
              </a:spcBef>
              <a:spcAft>
                <a:spcPts val="0"/>
              </a:spcAft>
              <a:buSzPts val="2500"/>
              <a:buNone/>
              <a:defRPr sz="2500" b="1"/>
            </a:lvl7pPr>
            <a:lvl8pPr lvl="7" algn="ctr" rtl="0">
              <a:spcBef>
                <a:spcPts val="0"/>
              </a:spcBef>
              <a:spcAft>
                <a:spcPts val="0"/>
              </a:spcAft>
              <a:buSzPts val="2500"/>
              <a:buNone/>
              <a:defRPr sz="2500" b="1"/>
            </a:lvl8pPr>
            <a:lvl9pPr lvl="8" algn="ctr" rtl="0">
              <a:spcBef>
                <a:spcPts val="0"/>
              </a:spcBef>
              <a:spcAft>
                <a:spcPts val="0"/>
              </a:spcAft>
              <a:buSzPts val="2500"/>
              <a:buNone/>
              <a:defRPr sz="2500" b="1"/>
            </a:lvl9pPr>
          </a:lstStyle>
          <a:p>
            <a:r>
              <a:t>xx%</a:t>
            </a:r>
          </a:p>
        </p:txBody>
      </p:sp>
      <p:sp>
        <p:nvSpPr>
          <p:cNvPr id="79" name="Google Shape;79;p13"/>
          <p:cNvSpPr txBox="1">
            <a:spLocks noGrp="1"/>
          </p:cNvSpPr>
          <p:nvPr>
            <p:ph type="subTitle" idx="16"/>
          </p:nvPr>
        </p:nvSpPr>
        <p:spPr>
          <a:xfrm>
            <a:off x="1076050" y="2364853"/>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0" name="Google Shape;80;p13"/>
          <p:cNvSpPr txBox="1">
            <a:spLocks noGrp="1"/>
          </p:cNvSpPr>
          <p:nvPr>
            <p:ph type="subTitle" idx="17"/>
          </p:nvPr>
        </p:nvSpPr>
        <p:spPr>
          <a:xfrm>
            <a:off x="3467850" y="2364853"/>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1" name="Google Shape;81;p13"/>
          <p:cNvSpPr txBox="1">
            <a:spLocks noGrp="1"/>
          </p:cNvSpPr>
          <p:nvPr>
            <p:ph type="subTitle" idx="18"/>
          </p:nvPr>
        </p:nvSpPr>
        <p:spPr>
          <a:xfrm>
            <a:off x="5859650" y="2364853"/>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2" name="Google Shape;82;p13"/>
          <p:cNvSpPr txBox="1">
            <a:spLocks noGrp="1"/>
          </p:cNvSpPr>
          <p:nvPr>
            <p:ph type="subTitle" idx="19"/>
          </p:nvPr>
        </p:nvSpPr>
        <p:spPr>
          <a:xfrm>
            <a:off x="1076050" y="4053047"/>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 name="Google Shape;83;p13"/>
          <p:cNvSpPr txBox="1">
            <a:spLocks noGrp="1"/>
          </p:cNvSpPr>
          <p:nvPr>
            <p:ph type="subTitle" idx="20"/>
          </p:nvPr>
        </p:nvSpPr>
        <p:spPr>
          <a:xfrm>
            <a:off x="3467850" y="4053047"/>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4" name="Google Shape;84;p13"/>
          <p:cNvSpPr txBox="1">
            <a:spLocks noGrp="1"/>
          </p:cNvSpPr>
          <p:nvPr>
            <p:ph type="subTitle" idx="21"/>
          </p:nvPr>
        </p:nvSpPr>
        <p:spPr>
          <a:xfrm>
            <a:off x="5859650" y="4053047"/>
            <a:ext cx="2208300" cy="5184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85" name="Google Shape;85;p13"/>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86" name="Google Shape;86;p13"/>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Quote">
  <p:cSld name="BLANK_9">
    <p:spTree>
      <p:nvGrpSpPr>
        <p:cNvPr id="1" name="Shape 87"/>
        <p:cNvGrpSpPr/>
        <p:nvPr/>
      </p:nvGrpSpPr>
      <p:grpSpPr>
        <a:xfrm>
          <a:off x="0" y="0"/>
          <a:ext cx="0" cy="0"/>
          <a:chOff x="0" y="0"/>
          <a:chExt cx="0" cy="0"/>
        </a:xfrm>
      </p:grpSpPr>
      <p:sp>
        <p:nvSpPr>
          <p:cNvPr id="88" name="Google Shape;88;p14"/>
          <p:cNvSpPr txBox="1">
            <a:spLocks noGrp="1"/>
          </p:cNvSpPr>
          <p:nvPr>
            <p:ph type="title"/>
          </p:nvPr>
        </p:nvSpPr>
        <p:spPr>
          <a:xfrm>
            <a:off x="4349034" y="3764461"/>
            <a:ext cx="4081800" cy="4620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sz="2000">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89" name="Google Shape;89;p14"/>
          <p:cNvSpPr txBox="1">
            <a:spLocks noGrp="1"/>
          </p:cNvSpPr>
          <p:nvPr>
            <p:ph type="subTitle" idx="1"/>
          </p:nvPr>
        </p:nvSpPr>
        <p:spPr>
          <a:xfrm>
            <a:off x="4348975" y="1366661"/>
            <a:ext cx="4081800" cy="2050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1200"/>
              <a:buNone/>
              <a:defRPr sz="2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90" name="Google Shape;90;p14"/>
          <p:cNvSpPr>
            <a:spLocks noGrp="1"/>
          </p:cNvSpPr>
          <p:nvPr>
            <p:ph type="pic" idx="2"/>
          </p:nvPr>
        </p:nvSpPr>
        <p:spPr>
          <a:xfrm>
            <a:off x="0" y="0"/>
            <a:ext cx="3800100" cy="5143500"/>
          </a:xfrm>
          <a:prstGeom prst="rect">
            <a:avLst/>
          </a:prstGeom>
          <a:noFill/>
          <a:ln>
            <a:noFill/>
          </a:ln>
        </p:spPr>
      </p:sp>
      <p:cxnSp>
        <p:nvCxnSpPr>
          <p:cNvPr id="91" name="Google Shape;91;p14"/>
          <p:cNvCxnSpPr/>
          <p:nvPr/>
        </p:nvCxnSpPr>
        <p:spPr>
          <a:xfrm>
            <a:off x="4074475" y="300225"/>
            <a:ext cx="4357800" cy="0"/>
          </a:xfrm>
          <a:prstGeom prst="straightConnector1">
            <a:avLst/>
          </a:prstGeom>
          <a:noFill/>
          <a:ln w="9525" cap="flat" cmpd="sng">
            <a:solidFill>
              <a:schemeClr val="dk1"/>
            </a:solidFill>
            <a:prstDash val="solid"/>
            <a:round/>
            <a:headEnd type="none" w="med" len="med"/>
            <a:tailEnd type="none" w="med" len="med"/>
          </a:ln>
        </p:spPr>
      </p:cxnSp>
      <p:cxnSp>
        <p:nvCxnSpPr>
          <p:cNvPr id="92" name="Google Shape;92;p14"/>
          <p:cNvCxnSpPr/>
          <p:nvPr/>
        </p:nvCxnSpPr>
        <p:spPr>
          <a:xfrm>
            <a:off x="4074475" y="4843275"/>
            <a:ext cx="4357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1">
  <p:cSld name="BLANK_11">
    <p:spTree>
      <p:nvGrpSpPr>
        <p:cNvPr id="1" name="Shape 93"/>
        <p:cNvGrpSpPr/>
        <p:nvPr/>
      </p:nvGrpSpPr>
      <p:grpSpPr>
        <a:xfrm>
          <a:off x="0" y="0"/>
          <a:ext cx="0" cy="0"/>
          <a:chOff x="0" y="0"/>
          <a:chExt cx="0" cy="0"/>
        </a:xfrm>
      </p:grpSpPr>
      <p:sp>
        <p:nvSpPr>
          <p:cNvPr id="94" name="Google Shape;94;p15"/>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95" name="Google Shape;95;p15"/>
          <p:cNvSpPr txBox="1">
            <a:spLocks noGrp="1"/>
          </p:cNvSpPr>
          <p:nvPr>
            <p:ph type="body" idx="1"/>
          </p:nvPr>
        </p:nvSpPr>
        <p:spPr>
          <a:xfrm>
            <a:off x="713100" y="1573400"/>
            <a:ext cx="3709200" cy="2109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Char char="●"/>
              <a:defRPr/>
            </a:lvl1pPr>
            <a:lvl2pPr marL="914400" lvl="1" indent="-304800" rtl="0">
              <a:spcBef>
                <a:spcPts val="0"/>
              </a:spcBef>
              <a:spcAft>
                <a:spcPts val="0"/>
              </a:spcAft>
              <a:buSzPts val="1200"/>
              <a:buChar char="○"/>
              <a:defRPr/>
            </a:lvl2pPr>
            <a:lvl3pPr marL="1371600" lvl="2" indent="-304800" rtl="0">
              <a:spcBef>
                <a:spcPts val="0"/>
              </a:spcBef>
              <a:spcAft>
                <a:spcPts val="0"/>
              </a:spcAft>
              <a:buSzPts val="1200"/>
              <a:buChar char="■"/>
              <a:defRPr/>
            </a:lvl3pPr>
            <a:lvl4pPr marL="1828800" lvl="3" indent="-304800" rtl="0">
              <a:spcBef>
                <a:spcPts val="0"/>
              </a:spcBef>
              <a:spcAft>
                <a:spcPts val="0"/>
              </a:spcAft>
              <a:buSzPts val="1200"/>
              <a:buChar char="●"/>
              <a:defRPr/>
            </a:lvl4pPr>
            <a:lvl5pPr marL="2286000" lvl="4" indent="-304800" rtl="0">
              <a:spcBef>
                <a:spcPts val="0"/>
              </a:spcBef>
              <a:spcAft>
                <a:spcPts val="0"/>
              </a:spcAft>
              <a:buSzPts val="1200"/>
              <a:buChar char="○"/>
              <a:defRPr/>
            </a:lvl5pPr>
            <a:lvl6pPr marL="2743200" lvl="5" indent="-304800" rtl="0">
              <a:spcBef>
                <a:spcPts val="0"/>
              </a:spcBef>
              <a:spcAft>
                <a:spcPts val="0"/>
              </a:spcAft>
              <a:buSzPts val="1200"/>
              <a:buChar char="■"/>
              <a:defRPr/>
            </a:lvl6pPr>
            <a:lvl7pPr marL="3200400" lvl="6" indent="-304800" rtl="0">
              <a:spcBef>
                <a:spcPts val="0"/>
              </a:spcBef>
              <a:spcAft>
                <a:spcPts val="0"/>
              </a:spcAft>
              <a:buSzPts val="1200"/>
              <a:buChar char="●"/>
              <a:defRPr/>
            </a:lvl7pPr>
            <a:lvl8pPr marL="3657600" lvl="7" indent="-304800" rtl="0">
              <a:spcBef>
                <a:spcPts val="0"/>
              </a:spcBef>
              <a:spcAft>
                <a:spcPts val="0"/>
              </a:spcAft>
              <a:buSzPts val="1200"/>
              <a:buChar char="○"/>
              <a:defRPr/>
            </a:lvl8pPr>
            <a:lvl9pPr marL="4114800" lvl="8" indent="-304800" rtl="0">
              <a:spcBef>
                <a:spcPts val="0"/>
              </a:spcBef>
              <a:spcAft>
                <a:spcPts val="0"/>
              </a:spcAft>
              <a:buSzPts val="1200"/>
              <a:buChar char="■"/>
              <a:defRPr/>
            </a:lvl9pPr>
          </a:lstStyle>
          <a:p>
            <a:endParaRPr/>
          </a:p>
        </p:txBody>
      </p:sp>
      <p:sp>
        <p:nvSpPr>
          <p:cNvPr id="96" name="Google Shape;96;p15"/>
          <p:cNvSpPr txBox="1">
            <a:spLocks noGrp="1"/>
          </p:cNvSpPr>
          <p:nvPr>
            <p:ph type="body" idx="2"/>
          </p:nvPr>
        </p:nvSpPr>
        <p:spPr>
          <a:xfrm>
            <a:off x="4721700" y="1573400"/>
            <a:ext cx="3709200" cy="21096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Char char="●"/>
              <a:defRPr/>
            </a:lvl1pPr>
            <a:lvl2pPr marL="914400" lvl="1" indent="-304800" rtl="0">
              <a:spcBef>
                <a:spcPts val="0"/>
              </a:spcBef>
              <a:spcAft>
                <a:spcPts val="0"/>
              </a:spcAft>
              <a:buSzPts val="1200"/>
              <a:buChar char="○"/>
              <a:defRPr/>
            </a:lvl2pPr>
            <a:lvl3pPr marL="1371600" lvl="2" indent="-304800" rtl="0">
              <a:spcBef>
                <a:spcPts val="0"/>
              </a:spcBef>
              <a:spcAft>
                <a:spcPts val="0"/>
              </a:spcAft>
              <a:buSzPts val="1200"/>
              <a:buChar char="■"/>
              <a:defRPr/>
            </a:lvl3pPr>
            <a:lvl4pPr marL="1828800" lvl="3" indent="-304800" rtl="0">
              <a:spcBef>
                <a:spcPts val="0"/>
              </a:spcBef>
              <a:spcAft>
                <a:spcPts val="0"/>
              </a:spcAft>
              <a:buSzPts val="1200"/>
              <a:buChar char="●"/>
              <a:defRPr/>
            </a:lvl4pPr>
            <a:lvl5pPr marL="2286000" lvl="4" indent="-304800" rtl="0">
              <a:spcBef>
                <a:spcPts val="0"/>
              </a:spcBef>
              <a:spcAft>
                <a:spcPts val="0"/>
              </a:spcAft>
              <a:buSzPts val="1200"/>
              <a:buChar char="○"/>
              <a:defRPr/>
            </a:lvl5pPr>
            <a:lvl6pPr marL="2743200" lvl="5" indent="-304800" rtl="0">
              <a:spcBef>
                <a:spcPts val="0"/>
              </a:spcBef>
              <a:spcAft>
                <a:spcPts val="0"/>
              </a:spcAft>
              <a:buSzPts val="1200"/>
              <a:buChar char="■"/>
              <a:defRPr/>
            </a:lvl6pPr>
            <a:lvl7pPr marL="3200400" lvl="6" indent="-304800" rtl="0">
              <a:spcBef>
                <a:spcPts val="0"/>
              </a:spcBef>
              <a:spcAft>
                <a:spcPts val="0"/>
              </a:spcAft>
              <a:buSzPts val="1200"/>
              <a:buChar char="●"/>
              <a:defRPr/>
            </a:lvl7pPr>
            <a:lvl8pPr marL="3657600" lvl="7" indent="-304800" rtl="0">
              <a:spcBef>
                <a:spcPts val="0"/>
              </a:spcBef>
              <a:spcAft>
                <a:spcPts val="0"/>
              </a:spcAft>
              <a:buSzPts val="1200"/>
              <a:buChar char="○"/>
              <a:defRPr/>
            </a:lvl8pPr>
            <a:lvl9pPr marL="4114800" lvl="8" indent="-304800" rtl="0">
              <a:spcBef>
                <a:spcPts val="0"/>
              </a:spcBef>
              <a:spcAft>
                <a:spcPts val="0"/>
              </a:spcAft>
              <a:buSzPts val="1200"/>
              <a:buChar char="■"/>
              <a:defRPr/>
            </a:lvl9pPr>
          </a:lstStyle>
          <a:p>
            <a:endParaRPr/>
          </a:p>
        </p:txBody>
      </p:sp>
      <p:cxnSp>
        <p:nvCxnSpPr>
          <p:cNvPr id="97" name="Google Shape;97;p15"/>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98" name="Google Shape;98;p15"/>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BLANK_7">
    <p:spTree>
      <p:nvGrpSpPr>
        <p:cNvPr id="1" name="Shape 99"/>
        <p:cNvGrpSpPr/>
        <p:nvPr/>
      </p:nvGrpSpPr>
      <p:grpSpPr>
        <a:xfrm>
          <a:off x="0" y="0"/>
          <a:ext cx="0" cy="0"/>
          <a:chOff x="0" y="0"/>
          <a:chExt cx="0" cy="0"/>
        </a:xfrm>
      </p:grpSpPr>
      <p:sp>
        <p:nvSpPr>
          <p:cNvPr id="100" name="Google Shape;100;p16"/>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01" name="Google Shape;101;p16"/>
          <p:cNvSpPr txBox="1">
            <a:spLocks noGrp="1"/>
          </p:cNvSpPr>
          <p:nvPr>
            <p:ph type="subTitle" idx="1"/>
          </p:nvPr>
        </p:nvSpPr>
        <p:spPr>
          <a:xfrm>
            <a:off x="794088" y="2804958"/>
            <a:ext cx="2306400" cy="43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102" name="Google Shape;102;p16"/>
          <p:cNvSpPr txBox="1">
            <a:spLocks noGrp="1"/>
          </p:cNvSpPr>
          <p:nvPr>
            <p:ph type="subTitle" idx="2"/>
          </p:nvPr>
        </p:nvSpPr>
        <p:spPr>
          <a:xfrm>
            <a:off x="794088" y="3127704"/>
            <a:ext cx="2306400" cy="104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3" name="Google Shape;103;p16"/>
          <p:cNvSpPr txBox="1">
            <a:spLocks noGrp="1"/>
          </p:cNvSpPr>
          <p:nvPr>
            <p:ph type="subTitle" idx="3"/>
          </p:nvPr>
        </p:nvSpPr>
        <p:spPr>
          <a:xfrm>
            <a:off x="3418800" y="2804958"/>
            <a:ext cx="2306400" cy="43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104" name="Google Shape;104;p16"/>
          <p:cNvSpPr txBox="1">
            <a:spLocks noGrp="1"/>
          </p:cNvSpPr>
          <p:nvPr>
            <p:ph type="subTitle" idx="4"/>
          </p:nvPr>
        </p:nvSpPr>
        <p:spPr>
          <a:xfrm>
            <a:off x="3418800" y="3127704"/>
            <a:ext cx="2306400" cy="104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 name="Google Shape;105;p16"/>
          <p:cNvSpPr txBox="1">
            <a:spLocks noGrp="1"/>
          </p:cNvSpPr>
          <p:nvPr>
            <p:ph type="subTitle" idx="5"/>
          </p:nvPr>
        </p:nvSpPr>
        <p:spPr>
          <a:xfrm>
            <a:off x="6043513" y="2804958"/>
            <a:ext cx="2306400" cy="4332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106" name="Google Shape;106;p16"/>
          <p:cNvSpPr txBox="1">
            <a:spLocks noGrp="1"/>
          </p:cNvSpPr>
          <p:nvPr>
            <p:ph type="subTitle" idx="6"/>
          </p:nvPr>
        </p:nvSpPr>
        <p:spPr>
          <a:xfrm>
            <a:off x="6043513" y="3127704"/>
            <a:ext cx="2306400" cy="1046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07" name="Google Shape;107;p16"/>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08" name="Google Shape;108;p16"/>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BLANK_6">
    <p:spTree>
      <p:nvGrpSpPr>
        <p:cNvPr id="1" name="Shape 109"/>
        <p:cNvGrpSpPr/>
        <p:nvPr/>
      </p:nvGrpSpPr>
      <p:grpSpPr>
        <a:xfrm>
          <a:off x="0" y="0"/>
          <a:ext cx="0" cy="0"/>
          <a:chOff x="0" y="0"/>
          <a:chExt cx="0" cy="0"/>
        </a:xfrm>
      </p:grpSpPr>
      <p:sp>
        <p:nvSpPr>
          <p:cNvPr id="110" name="Google Shape;110;p17"/>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11" name="Google Shape;111;p17"/>
          <p:cNvSpPr txBox="1">
            <a:spLocks noGrp="1"/>
          </p:cNvSpPr>
          <p:nvPr>
            <p:ph type="subTitle" idx="1"/>
          </p:nvPr>
        </p:nvSpPr>
        <p:spPr>
          <a:xfrm>
            <a:off x="832176" y="1513575"/>
            <a:ext cx="2457600" cy="433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000"/>
              <a:buNone/>
              <a:defRPr sz="2000" b="1">
                <a:solidFill>
                  <a:schemeClr val="lt2"/>
                </a:solidFill>
              </a:defRPr>
            </a:lvl1pPr>
            <a:lvl2pPr lvl="1" algn="r" rtl="0">
              <a:lnSpc>
                <a:spcPct val="100000"/>
              </a:lnSpc>
              <a:spcBef>
                <a:spcPts val="0"/>
              </a:spcBef>
              <a:spcAft>
                <a:spcPts val="0"/>
              </a:spcAft>
              <a:buSzPts val="2000"/>
              <a:buNone/>
              <a:defRPr sz="2000" b="1"/>
            </a:lvl2pPr>
            <a:lvl3pPr lvl="2" algn="r" rtl="0">
              <a:lnSpc>
                <a:spcPct val="100000"/>
              </a:lnSpc>
              <a:spcBef>
                <a:spcPts val="0"/>
              </a:spcBef>
              <a:spcAft>
                <a:spcPts val="0"/>
              </a:spcAft>
              <a:buSzPts val="2000"/>
              <a:buNone/>
              <a:defRPr sz="2000" b="1"/>
            </a:lvl3pPr>
            <a:lvl4pPr lvl="3" algn="r" rtl="0">
              <a:lnSpc>
                <a:spcPct val="100000"/>
              </a:lnSpc>
              <a:spcBef>
                <a:spcPts val="0"/>
              </a:spcBef>
              <a:spcAft>
                <a:spcPts val="0"/>
              </a:spcAft>
              <a:buSzPts val="2000"/>
              <a:buNone/>
              <a:defRPr sz="2000" b="1"/>
            </a:lvl4pPr>
            <a:lvl5pPr lvl="4" algn="r" rtl="0">
              <a:lnSpc>
                <a:spcPct val="100000"/>
              </a:lnSpc>
              <a:spcBef>
                <a:spcPts val="0"/>
              </a:spcBef>
              <a:spcAft>
                <a:spcPts val="0"/>
              </a:spcAft>
              <a:buSzPts val="2000"/>
              <a:buNone/>
              <a:defRPr sz="2000" b="1"/>
            </a:lvl5pPr>
            <a:lvl6pPr lvl="5" algn="r" rtl="0">
              <a:lnSpc>
                <a:spcPct val="100000"/>
              </a:lnSpc>
              <a:spcBef>
                <a:spcPts val="0"/>
              </a:spcBef>
              <a:spcAft>
                <a:spcPts val="0"/>
              </a:spcAft>
              <a:buSzPts val="2000"/>
              <a:buNone/>
              <a:defRPr sz="2000" b="1"/>
            </a:lvl6pPr>
            <a:lvl7pPr lvl="6" algn="r" rtl="0">
              <a:lnSpc>
                <a:spcPct val="100000"/>
              </a:lnSpc>
              <a:spcBef>
                <a:spcPts val="0"/>
              </a:spcBef>
              <a:spcAft>
                <a:spcPts val="0"/>
              </a:spcAft>
              <a:buSzPts val="2000"/>
              <a:buNone/>
              <a:defRPr sz="2000" b="1"/>
            </a:lvl7pPr>
            <a:lvl8pPr lvl="7" algn="r" rtl="0">
              <a:lnSpc>
                <a:spcPct val="100000"/>
              </a:lnSpc>
              <a:spcBef>
                <a:spcPts val="0"/>
              </a:spcBef>
              <a:spcAft>
                <a:spcPts val="0"/>
              </a:spcAft>
              <a:buSzPts val="2000"/>
              <a:buNone/>
              <a:defRPr sz="2000" b="1"/>
            </a:lvl8pPr>
            <a:lvl9pPr lvl="8" algn="r" rtl="0">
              <a:lnSpc>
                <a:spcPct val="100000"/>
              </a:lnSpc>
              <a:spcBef>
                <a:spcPts val="0"/>
              </a:spcBef>
              <a:spcAft>
                <a:spcPts val="0"/>
              </a:spcAft>
              <a:buSzPts val="2000"/>
              <a:buNone/>
              <a:defRPr sz="2000" b="1"/>
            </a:lvl9pPr>
          </a:lstStyle>
          <a:p>
            <a:endParaRPr/>
          </a:p>
        </p:txBody>
      </p:sp>
      <p:sp>
        <p:nvSpPr>
          <p:cNvPr id="112" name="Google Shape;112;p17"/>
          <p:cNvSpPr txBox="1">
            <a:spLocks noGrp="1"/>
          </p:cNvSpPr>
          <p:nvPr>
            <p:ph type="subTitle" idx="2"/>
          </p:nvPr>
        </p:nvSpPr>
        <p:spPr>
          <a:xfrm>
            <a:off x="832175" y="1819169"/>
            <a:ext cx="2457600" cy="88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113" name="Google Shape;113;p17"/>
          <p:cNvSpPr txBox="1">
            <a:spLocks noGrp="1"/>
          </p:cNvSpPr>
          <p:nvPr>
            <p:ph type="subTitle" idx="3"/>
          </p:nvPr>
        </p:nvSpPr>
        <p:spPr>
          <a:xfrm>
            <a:off x="832176" y="3077573"/>
            <a:ext cx="2457600" cy="433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000"/>
              <a:buNone/>
              <a:defRPr sz="2000" b="1">
                <a:solidFill>
                  <a:schemeClr val="lt2"/>
                </a:solidFill>
              </a:defRPr>
            </a:lvl1pPr>
            <a:lvl2pPr lvl="1" algn="r" rtl="0">
              <a:lnSpc>
                <a:spcPct val="100000"/>
              </a:lnSpc>
              <a:spcBef>
                <a:spcPts val="0"/>
              </a:spcBef>
              <a:spcAft>
                <a:spcPts val="0"/>
              </a:spcAft>
              <a:buSzPts val="2000"/>
              <a:buNone/>
              <a:defRPr sz="2000" b="1"/>
            </a:lvl2pPr>
            <a:lvl3pPr lvl="2" algn="r" rtl="0">
              <a:lnSpc>
                <a:spcPct val="100000"/>
              </a:lnSpc>
              <a:spcBef>
                <a:spcPts val="0"/>
              </a:spcBef>
              <a:spcAft>
                <a:spcPts val="0"/>
              </a:spcAft>
              <a:buSzPts val="2000"/>
              <a:buNone/>
              <a:defRPr sz="2000" b="1"/>
            </a:lvl3pPr>
            <a:lvl4pPr lvl="3" algn="r" rtl="0">
              <a:lnSpc>
                <a:spcPct val="100000"/>
              </a:lnSpc>
              <a:spcBef>
                <a:spcPts val="0"/>
              </a:spcBef>
              <a:spcAft>
                <a:spcPts val="0"/>
              </a:spcAft>
              <a:buSzPts val="2000"/>
              <a:buNone/>
              <a:defRPr sz="2000" b="1"/>
            </a:lvl4pPr>
            <a:lvl5pPr lvl="4" algn="r" rtl="0">
              <a:lnSpc>
                <a:spcPct val="100000"/>
              </a:lnSpc>
              <a:spcBef>
                <a:spcPts val="0"/>
              </a:spcBef>
              <a:spcAft>
                <a:spcPts val="0"/>
              </a:spcAft>
              <a:buSzPts val="2000"/>
              <a:buNone/>
              <a:defRPr sz="2000" b="1"/>
            </a:lvl5pPr>
            <a:lvl6pPr lvl="5" algn="r" rtl="0">
              <a:lnSpc>
                <a:spcPct val="100000"/>
              </a:lnSpc>
              <a:spcBef>
                <a:spcPts val="0"/>
              </a:spcBef>
              <a:spcAft>
                <a:spcPts val="0"/>
              </a:spcAft>
              <a:buSzPts val="2000"/>
              <a:buNone/>
              <a:defRPr sz="2000" b="1"/>
            </a:lvl6pPr>
            <a:lvl7pPr lvl="6" algn="r" rtl="0">
              <a:lnSpc>
                <a:spcPct val="100000"/>
              </a:lnSpc>
              <a:spcBef>
                <a:spcPts val="0"/>
              </a:spcBef>
              <a:spcAft>
                <a:spcPts val="0"/>
              </a:spcAft>
              <a:buSzPts val="2000"/>
              <a:buNone/>
              <a:defRPr sz="2000" b="1"/>
            </a:lvl7pPr>
            <a:lvl8pPr lvl="7" algn="r" rtl="0">
              <a:lnSpc>
                <a:spcPct val="100000"/>
              </a:lnSpc>
              <a:spcBef>
                <a:spcPts val="0"/>
              </a:spcBef>
              <a:spcAft>
                <a:spcPts val="0"/>
              </a:spcAft>
              <a:buSzPts val="2000"/>
              <a:buNone/>
              <a:defRPr sz="2000" b="1"/>
            </a:lvl8pPr>
            <a:lvl9pPr lvl="8" algn="r" rtl="0">
              <a:lnSpc>
                <a:spcPct val="100000"/>
              </a:lnSpc>
              <a:spcBef>
                <a:spcPts val="0"/>
              </a:spcBef>
              <a:spcAft>
                <a:spcPts val="0"/>
              </a:spcAft>
              <a:buSzPts val="2000"/>
              <a:buNone/>
              <a:defRPr sz="2000" b="1"/>
            </a:lvl9pPr>
          </a:lstStyle>
          <a:p>
            <a:endParaRPr/>
          </a:p>
        </p:txBody>
      </p:sp>
      <p:sp>
        <p:nvSpPr>
          <p:cNvPr id="114" name="Google Shape;114;p17"/>
          <p:cNvSpPr txBox="1">
            <a:spLocks noGrp="1"/>
          </p:cNvSpPr>
          <p:nvPr>
            <p:ph type="subTitle" idx="4"/>
          </p:nvPr>
        </p:nvSpPr>
        <p:spPr>
          <a:xfrm>
            <a:off x="832175" y="3383166"/>
            <a:ext cx="2457600" cy="881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115" name="Google Shape;115;p17"/>
          <p:cNvSpPr txBox="1">
            <a:spLocks noGrp="1"/>
          </p:cNvSpPr>
          <p:nvPr>
            <p:ph type="subTitle" idx="5"/>
          </p:nvPr>
        </p:nvSpPr>
        <p:spPr>
          <a:xfrm>
            <a:off x="5854225" y="1513575"/>
            <a:ext cx="24576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116" name="Google Shape;116;p17"/>
          <p:cNvSpPr txBox="1">
            <a:spLocks noGrp="1"/>
          </p:cNvSpPr>
          <p:nvPr>
            <p:ph type="subTitle" idx="6"/>
          </p:nvPr>
        </p:nvSpPr>
        <p:spPr>
          <a:xfrm>
            <a:off x="5854225" y="1819169"/>
            <a:ext cx="2457600" cy="88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17" name="Google Shape;117;p17"/>
          <p:cNvSpPr txBox="1">
            <a:spLocks noGrp="1"/>
          </p:cNvSpPr>
          <p:nvPr>
            <p:ph type="subTitle" idx="7"/>
          </p:nvPr>
        </p:nvSpPr>
        <p:spPr>
          <a:xfrm>
            <a:off x="5854225" y="3077573"/>
            <a:ext cx="24576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118" name="Google Shape;118;p17"/>
          <p:cNvSpPr txBox="1">
            <a:spLocks noGrp="1"/>
          </p:cNvSpPr>
          <p:nvPr>
            <p:ph type="subTitle" idx="8"/>
          </p:nvPr>
        </p:nvSpPr>
        <p:spPr>
          <a:xfrm>
            <a:off x="5854225" y="3383166"/>
            <a:ext cx="2457600" cy="88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cxnSp>
        <p:nvCxnSpPr>
          <p:cNvPr id="119" name="Google Shape;119;p17"/>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20" name="Google Shape;120;p17"/>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BLANK_5">
    <p:spTree>
      <p:nvGrpSpPr>
        <p:cNvPr id="1" name="Shape 121"/>
        <p:cNvGrpSpPr/>
        <p:nvPr/>
      </p:nvGrpSpPr>
      <p:grpSpPr>
        <a:xfrm>
          <a:off x="0" y="0"/>
          <a:ext cx="0" cy="0"/>
          <a:chOff x="0" y="0"/>
          <a:chExt cx="0" cy="0"/>
        </a:xfrm>
      </p:grpSpPr>
      <p:sp>
        <p:nvSpPr>
          <p:cNvPr id="122" name="Google Shape;122;p18"/>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23" name="Google Shape;123;p18"/>
          <p:cNvSpPr txBox="1">
            <a:spLocks noGrp="1"/>
          </p:cNvSpPr>
          <p:nvPr>
            <p:ph type="subTitle" idx="1"/>
          </p:nvPr>
        </p:nvSpPr>
        <p:spPr>
          <a:xfrm>
            <a:off x="1760940" y="1487841"/>
            <a:ext cx="25965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124" name="Google Shape;124;p18"/>
          <p:cNvSpPr txBox="1">
            <a:spLocks noGrp="1"/>
          </p:cNvSpPr>
          <p:nvPr>
            <p:ph type="subTitle" idx="2"/>
          </p:nvPr>
        </p:nvSpPr>
        <p:spPr>
          <a:xfrm>
            <a:off x="1760925" y="1810591"/>
            <a:ext cx="2596500" cy="48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25" name="Google Shape;125;p18"/>
          <p:cNvSpPr txBox="1">
            <a:spLocks noGrp="1"/>
          </p:cNvSpPr>
          <p:nvPr>
            <p:ph type="subTitle" idx="3"/>
          </p:nvPr>
        </p:nvSpPr>
        <p:spPr>
          <a:xfrm>
            <a:off x="1760940" y="2506067"/>
            <a:ext cx="25965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126" name="Google Shape;126;p18"/>
          <p:cNvSpPr txBox="1">
            <a:spLocks noGrp="1"/>
          </p:cNvSpPr>
          <p:nvPr>
            <p:ph type="subTitle" idx="4"/>
          </p:nvPr>
        </p:nvSpPr>
        <p:spPr>
          <a:xfrm>
            <a:off x="1760925" y="2828816"/>
            <a:ext cx="2596500" cy="48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27" name="Google Shape;127;p18"/>
          <p:cNvSpPr txBox="1">
            <a:spLocks noGrp="1"/>
          </p:cNvSpPr>
          <p:nvPr>
            <p:ph type="subTitle" idx="5"/>
          </p:nvPr>
        </p:nvSpPr>
        <p:spPr>
          <a:xfrm>
            <a:off x="1760940" y="3524292"/>
            <a:ext cx="25965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rtl="0">
              <a:lnSpc>
                <a:spcPct val="100000"/>
              </a:lnSpc>
              <a:spcBef>
                <a:spcPts val="0"/>
              </a:spcBef>
              <a:spcAft>
                <a:spcPts val="0"/>
              </a:spcAft>
              <a:buSzPts val="2000"/>
              <a:buNone/>
              <a:defRPr sz="2000" b="1"/>
            </a:lvl2pPr>
            <a:lvl3pPr lvl="2" rtl="0">
              <a:lnSpc>
                <a:spcPct val="100000"/>
              </a:lnSpc>
              <a:spcBef>
                <a:spcPts val="0"/>
              </a:spcBef>
              <a:spcAft>
                <a:spcPts val="0"/>
              </a:spcAft>
              <a:buSzPts val="2000"/>
              <a:buNone/>
              <a:defRPr sz="2000" b="1"/>
            </a:lvl3pPr>
            <a:lvl4pPr lvl="3" rtl="0">
              <a:lnSpc>
                <a:spcPct val="100000"/>
              </a:lnSpc>
              <a:spcBef>
                <a:spcPts val="0"/>
              </a:spcBef>
              <a:spcAft>
                <a:spcPts val="0"/>
              </a:spcAft>
              <a:buSzPts val="2000"/>
              <a:buNone/>
              <a:defRPr sz="2000" b="1"/>
            </a:lvl4pPr>
            <a:lvl5pPr lvl="4" rtl="0">
              <a:lnSpc>
                <a:spcPct val="100000"/>
              </a:lnSpc>
              <a:spcBef>
                <a:spcPts val="0"/>
              </a:spcBef>
              <a:spcAft>
                <a:spcPts val="0"/>
              </a:spcAft>
              <a:buSzPts val="2000"/>
              <a:buNone/>
              <a:defRPr sz="2000" b="1"/>
            </a:lvl5pPr>
            <a:lvl6pPr lvl="5" rtl="0">
              <a:lnSpc>
                <a:spcPct val="100000"/>
              </a:lnSpc>
              <a:spcBef>
                <a:spcPts val="0"/>
              </a:spcBef>
              <a:spcAft>
                <a:spcPts val="0"/>
              </a:spcAft>
              <a:buSzPts val="2000"/>
              <a:buNone/>
              <a:defRPr sz="2000" b="1"/>
            </a:lvl6pPr>
            <a:lvl7pPr lvl="6" rtl="0">
              <a:lnSpc>
                <a:spcPct val="100000"/>
              </a:lnSpc>
              <a:spcBef>
                <a:spcPts val="0"/>
              </a:spcBef>
              <a:spcAft>
                <a:spcPts val="0"/>
              </a:spcAft>
              <a:buSzPts val="2000"/>
              <a:buNone/>
              <a:defRPr sz="2000" b="1"/>
            </a:lvl7pPr>
            <a:lvl8pPr lvl="7" rtl="0">
              <a:lnSpc>
                <a:spcPct val="100000"/>
              </a:lnSpc>
              <a:spcBef>
                <a:spcPts val="0"/>
              </a:spcBef>
              <a:spcAft>
                <a:spcPts val="0"/>
              </a:spcAft>
              <a:buSzPts val="2000"/>
              <a:buNone/>
              <a:defRPr sz="2000" b="1"/>
            </a:lvl8pPr>
            <a:lvl9pPr lvl="8" rtl="0">
              <a:lnSpc>
                <a:spcPct val="100000"/>
              </a:lnSpc>
              <a:spcBef>
                <a:spcPts val="0"/>
              </a:spcBef>
              <a:spcAft>
                <a:spcPts val="0"/>
              </a:spcAft>
              <a:buSzPts val="2000"/>
              <a:buNone/>
              <a:defRPr sz="2000" b="1"/>
            </a:lvl9pPr>
          </a:lstStyle>
          <a:p>
            <a:endParaRPr/>
          </a:p>
        </p:txBody>
      </p:sp>
      <p:sp>
        <p:nvSpPr>
          <p:cNvPr id="128" name="Google Shape;128;p18"/>
          <p:cNvSpPr txBox="1">
            <a:spLocks noGrp="1"/>
          </p:cNvSpPr>
          <p:nvPr>
            <p:ph type="subTitle" idx="6"/>
          </p:nvPr>
        </p:nvSpPr>
        <p:spPr>
          <a:xfrm>
            <a:off x="1760925" y="3847041"/>
            <a:ext cx="2596500" cy="488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sp>
        <p:nvSpPr>
          <p:cNvPr id="129" name="Google Shape;129;p18"/>
          <p:cNvSpPr txBox="1">
            <a:spLocks noGrp="1"/>
          </p:cNvSpPr>
          <p:nvPr>
            <p:ph type="subTitle" idx="7"/>
          </p:nvPr>
        </p:nvSpPr>
        <p:spPr>
          <a:xfrm>
            <a:off x="4786641" y="1487841"/>
            <a:ext cx="2596500" cy="433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000"/>
              <a:buNone/>
              <a:defRPr sz="2000" b="1">
                <a:solidFill>
                  <a:schemeClr val="lt2"/>
                </a:solidFill>
              </a:defRPr>
            </a:lvl1pPr>
            <a:lvl2pPr lvl="1" algn="r" rtl="0">
              <a:lnSpc>
                <a:spcPct val="100000"/>
              </a:lnSpc>
              <a:spcBef>
                <a:spcPts val="0"/>
              </a:spcBef>
              <a:spcAft>
                <a:spcPts val="0"/>
              </a:spcAft>
              <a:buSzPts val="2000"/>
              <a:buNone/>
              <a:defRPr sz="2000" b="1"/>
            </a:lvl2pPr>
            <a:lvl3pPr lvl="2" algn="r" rtl="0">
              <a:lnSpc>
                <a:spcPct val="100000"/>
              </a:lnSpc>
              <a:spcBef>
                <a:spcPts val="0"/>
              </a:spcBef>
              <a:spcAft>
                <a:spcPts val="0"/>
              </a:spcAft>
              <a:buSzPts val="2000"/>
              <a:buNone/>
              <a:defRPr sz="2000" b="1"/>
            </a:lvl3pPr>
            <a:lvl4pPr lvl="3" algn="r" rtl="0">
              <a:lnSpc>
                <a:spcPct val="100000"/>
              </a:lnSpc>
              <a:spcBef>
                <a:spcPts val="0"/>
              </a:spcBef>
              <a:spcAft>
                <a:spcPts val="0"/>
              </a:spcAft>
              <a:buSzPts val="2000"/>
              <a:buNone/>
              <a:defRPr sz="2000" b="1"/>
            </a:lvl4pPr>
            <a:lvl5pPr lvl="4" algn="r" rtl="0">
              <a:lnSpc>
                <a:spcPct val="100000"/>
              </a:lnSpc>
              <a:spcBef>
                <a:spcPts val="0"/>
              </a:spcBef>
              <a:spcAft>
                <a:spcPts val="0"/>
              </a:spcAft>
              <a:buSzPts val="2000"/>
              <a:buNone/>
              <a:defRPr sz="2000" b="1"/>
            </a:lvl5pPr>
            <a:lvl6pPr lvl="5" algn="r" rtl="0">
              <a:lnSpc>
                <a:spcPct val="100000"/>
              </a:lnSpc>
              <a:spcBef>
                <a:spcPts val="0"/>
              </a:spcBef>
              <a:spcAft>
                <a:spcPts val="0"/>
              </a:spcAft>
              <a:buSzPts val="2000"/>
              <a:buNone/>
              <a:defRPr sz="2000" b="1"/>
            </a:lvl6pPr>
            <a:lvl7pPr lvl="6" algn="r" rtl="0">
              <a:lnSpc>
                <a:spcPct val="100000"/>
              </a:lnSpc>
              <a:spcBef>
                <a:spcPts val="0"/>
              </a:spcBef>
              <a:spcAft>
                <a:spcPts val="0"/>
              </a:spcAft>
              <a:buSzPts val="2000"/>
              <a:buNone/>
              <a:defRPr sz="2000" b="1"/>
            </a:lvl7pPr>
            <a:lvl8pPr lvl="7" algn="r" rtl="0">
              <a:lnSpc>
                <a:spcPct val="100000"/>
              </a:lnSpc>
              <a:spcBef>
                <a:spcPts val="0"/>
              </a:spcBef>
              <a:spcAft>
                <a:spcPts val="0"/>
              </a:spcAft>
              <a:buSzPts val="2000"/>
              <a:buNone/>
              <a:defRPr sz="2000" b="1"/>
            </a:lvl8pPr>
            <a:lvl9pPr lvl="8" algn="r" rtl="0">
              <a:lnSpc>
                <a:spcPct val="100000"/>
              </a:lnSpc>
              <a:spcBef>
                <a:spcPts val="0"/>
              </a:spcBef>
              <a:spcAft>
                <a:spcPts val="0"/>
              </a:spcAft>
              <a:buSzPts val="2000"/>
              <a:buNone/>
              <a:defRPr sz="2000" b="1"/>
            </a:lvl9pPr>
          </a:lstStyle>
          <a:p>
            <a:endParaRPr/>
          </a:p>
        </p:txBody>
      </p:sp>
      <p:sp>
        <p:nvSpPr>
          <p:cNvPr id="130" name="Google Shape;130;p18"/>
          <p:cNvSpPr txBox="1">
            <a:spLocks noGrp="1"/>
          </p:cNvSpPr>
          <p:nvPr>
            <p:ph type="subTitle" idx="8"/>
          </p:nvPr>
        </p:nvSpPr>
        <p:spPr>
          <a:xfrm>
            <a:off x="4786626" y="1810591"/>
            <a:ext cx="2596500" cy="48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131" name="Google Shape;131;p18"/>
          <p:cNvSpPr txBox="1">
            <a:spLocks noGrp="1"/>
          </p:cNvSpPr>
          <p:nvPr>
            <p:ph type="subTitle" idx="9"/>
          </p:nvPr>
        </p:nvSpPr>
        <p:spPr>
          <a:xfrm>
            <a:off x="4786641" y="2506067"/>
            <a:ext cx="2596500" cy="433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000"/>
              <a:buNone/>
              <a:defRPr sz="2000" b="1">
                <a:solidFill>
                  <a:schemeClr val="lt2"/>
                </a:solidFill>
              </a:defRPr>
            </a:lvl1pPr>
            <a:lvl2pPr lvl="1" algn="r" rtl="0">
              <a:lnSpc>
                <a:spcPct val="100000"/>
              </a:lnSpc>
              <a:spcBef>
                <a:spcPts val="0"/>
              </a:spcBef>
              <a:spcAft>
                <a:spcPts val="0"/>
              </a:spcAft>
              <a:buSzPts val="2000"/>
              <a:buNone/>
              <a:defRPr sz="2000" b="1"/>
            </a:lvl2pPr>
            <a:lvl3pPr lvl="2" algn="r" rtl="0">
              <a:lnSpc>
                <a:spcPct val="100000"/>
              </a:lnSpc>
              <a:spcBef>
                <a:spcPts val="0"/>
              </a:spcBef>
              <a:spcAft>
                <a:spcPts val="0"/>
              </a:spcAft>
              <a:buSzPts val="2000"/>
              <a:buNone/>
              <a:defRPr sz="2000" b="1"/>
            </a:lvl3pPr>
            <a:lvl4pPr lvl="3" algn="r" rtl="0">
              <a:lnSpc>
                <a:spcPct val="100000"/>
              </a:lnSpc>
              <a:spcBef>
                <a:spcPts val="0"/>
              </a:spcBef>
              <a:spcAft>
                <a:spcPts val="0"/>
              </a:spcAft>
              <a:buSzPts val="2000"/>
              <a:buNone/>
              <a:defRPr sz="2000" b="1"/>
            </a:lvl4pPr>
            <a:lvl5pPr lvl="4" algn="r" rtl="0">
              <a:lnSpc>
                <a:spcPct val="100000"/>
              </a:lnSpc>
              <a:spcBef>
                <a:spcPts val="0"/>
              </a:spcBef>
              <a:spcAft>
                <a:spcPts val="0"/>
              </a:spcAft>
              <a:buSzPts val="2000"/>
              <a:buNone/>
              <a:defRPr sz="2000" b="1"/>
            </a:lvl5pPr>
            <a:lvl6pPr lvl="5" algn="r" rtl="0">
              <a:lnSpc>
                <a:spcPct val="100000"/>
              </a:lnSpc>
              <a:spcBef>
                <a:spcPts val="0"/>
              </a:spcBef>
              <a:spcAft>
                <a:spcPts val="0"/>
              </a:spcAft>
              <a:buSzPts val="2000"/>
              <a:buNone/>
              <a:defRPr sz="2000" b="1"/>
            </a:lvl6pPr>
            <a:lvl7pPr lvl="6" algn="r" rtl="0">
              <a:lnSpc>
                <a:spcPct val="100000"/>
              </a:lnSpc>
              <a:spcBef>
                <a:spcPts val="0"/>
              </a:spcBef>
              <a:spcAft>
                <a:spcPts val="0"/>
              </a:spcAft>
              <a:buSzPts val="2000"/>
              <a:buNone/>
              <a:defRPr sz="2000" b="1"/>
            </a:lvl7pPr>
            <a:lvl8pPr lvl="7" algn="r" rtl="0">
              <a:lnSpc>
                <a:spcPct val="100000"/>
              </a:lnSpc>
              <a:spcBef>
                <a:spcPts val="0"/>
              </a:spcBef>
              <a:spcAft>
                <a:spcPts val="0"/>
              </a:spcAft>
              <a:buSzPts val="2000"/>
              <a:buNone/>
              <a:defRPr sz="2000" b="1"/>
            </a:lvl8pPr>
            <a:lvl9pPr lvl="8" algn="r" rtl="0">
              <a:lnSpc>
                <a:spcPct val="100000"/>
              </a:lnSpc>
              <a:spcBef>
                <a:spcPts val="0"/>
              </a:spcBef>
              <a:spcAft>
                <a:spcPts val="0"/>
              </a:spcAft>
              <a:buSzPts val="2000"/>
              <a:buNone/>
              <a:defRPr sz="2000" b="1"/>
            </a:lvl9pPr>
          </a:lstStyle>
          <a:p>
            <a:endParaRPr/>
          </a:p>
        </p:txBody>
      </p:sp>
      <p:sp>
        <p:nvSpPr>
          <p:cNvPr id="132" name="Google Shape;132;p18"/>
          <p:cNvSpPr txBox="1">
            <a:spLocks noGrp="1"/>
          </p:cNvSpPr>
          <p:nvPr>
            <p:ph type="subTitle" idx="13"/>
          </p:nvPr>
        </p:nvSpPr>
        <p:spPr>
          <a:xfrm>
            <a:off x="4786626" y="2828816"/>
            <a:ext cx="2596500" cy="48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sp>
        <p:nvSpPr>
          <p:cNvPr id="133" name="Google Shape;133;p18"/>
          <p:cNvSpPr txBox="1">
            <a:spLocks noGrp="1"/>
          </p:cNvSpPr>
          <p:nvPr>
            <p:ph type="subTitle" idx="14"/>
          </p:nvPr>
        </p:nvSpPr>
        <p:spPr>
          <a:xfrm>
            <a:off x="4786641" y="3524292"/>
            <a:ext cx="2596500" cy="433200"/>
          </a:xfrm>
          <a:prstGeom prst="rect">
            <a:avLst/>
          </a:prstGeom>
        </p:spPr>
        <p:txBody>
          <a:bodyPr spcFirstLastPara="1" wrap="square" lIns="91425" tIns="91425" rIns="91425" bIns="91425" anchor="b" anchorCtr="0">
            <a:noAutofit/>
          </a:bodyPr>
          <a:lstStyle>
            <a:lvl1pPr lvl="0" algn="r" rtl="0">
              <a:lnSpc>
                <a:spcPct val="100000"/>
              </a:lnSpc>
              <a:spcBef>
                <a:spcPts val="0"/>
              </a:spcBef>
              <a:spcAft>
                <a:spcPts val="0"/>
              </a:spcAft>
              <a:buSzPts val="2000"/>
              <a:buNone/>
              <a:defRPr sz="2000" b="1">
                <a:solidFill>
                  <a:schemeClr val="lt2"/>
                </a:solidFill>
              </a:defRPr>
            </a:lvl1pPr>
            <a:lvl2pPr lvl="1" algn="r" rtl="0">
              <a:lnSpc>
                <a:spcPct val="100000"/>
              </a:lnSpc>
              <a:spcBef>
                <a:spcPts val="0"/>
              </a:spcBef>
              <a:spcAft>
                <a:spcPts val="0"/>
              </a:spcAft>
              <a:buSzPts val="2000"/>
              <a:buNone/>
              <a:defRPr sz="2000" b="1"/>
            </a:lvl2pPr>
            <a:lvl3pPr lvl="2" algn="r" rtl="0">
              <a:lnSpc>
                <a:spcPct val="100000"/>
              </a:lnSpc>
              <a:spcBef>
                <a:spcPts val="0"/>
              </a:spcBef>
              <a:spcAft>
                <a:spcPts val="0"/>
              </a:spcAft>
              <a:buSzPts val="2000"/>
              <a:buNone/>
              <a:defRPr sz="2000" b="1"/>
            </a:lvl3pPr>
            <a:lvl4pPr lvl="3" algn="r" rtl="0">
              <a:lnSpc>
                <a:spcPct val="100000"/>
              </a:lnSpc>
              <a:spcBef>
                <a:spcPts val="0"/>
              </a:spcBef>
              <a:spcAft>
                <a:spcPts val="0"/>
              </a:spcAft>
              <a:buSzPts val="2000"/>
              <a:buNone/>
              <a:defRPr sz="2000" b="1"/>
            </a:lvl4pPr>
            <a:lvl5pPr lvl="4" algn="r" rtl="0">
              <a:lnSpc>
                <a:spcPct val="100000"/>
              </a:lnSpc>
              <a:spcBef>
                <a:spcPts val="0"/>
              </a:spcBef>
              <a:spcAft>
                <a:spcPts val="0"/>
              </a:spcAft>
              <a:buSzPts val="2000"/>
              <a:buNone/>
              <a:defRPr sz="2000" b="1"/>
            </a:lvl5pPr>
            <a:lvl6pPr lvl="5" algn="r" rtl="0">
              <a:lnSpc>
                <a:spcPct val="100000"/>
              </a:lnSpc>
              <a:spcBef>
                <a:spcPts val="0"/>
              </a:spcBef>
              <a:spcAft>
                <a:spcPts val="0"/>
              </a:spcAft>
              <a:buSzPts val="2000"/>
              <a:buNone/>
              <a:defRPr sz="2000" b="1"/>
            </a:lvl6pPr>
            <a:lvl7pPr lvl="6" algn="r" rtl="0">
              <a:lnSpc>
                <a:spcPct val="100000"/>
              </a:lnSpc>
              <a:spcBef>
                <a:spcPts val="0"/>
              </a:spcBef>
              <a:spcAft>
                <a:spcPts val="0"/>
              </a:spcAft>
              <a:buSzPts val="2000"/>
              <a:buNone/>
              <a:defRPr sz="2000" b="1"/>
            </a:lvl7pPr>
            <a:lvl8pPr lvl="7" algn="r" rtl="0">
              <a:lnSpc>
                <a:spcPct val="100000"/>
              </a:lnSpc>
              <a:spcBef>
                <a:spcPts val="0"/>
              </a:spcBef>
              <a:spcAft>
                <a:spcPts val="0"/>
              </a:spcAft>
              <a:buSzPts val="2000"/>
              <a:buNone/>
              <a:defRPr sz="2000" b="1"/>
            </a:lvl8pPr>
            <a:lvl9pPr lvl="8" algn="r" rtl="0">
              <a:lnSpc>
                <a:spcPct val="100000"/>
              </a:lnSpc>
              <a:spcBef>
                <a:spcPts val="0"/>
              </a:spcBef>
              <a:spcAft>
                <a:spcPts val="0"/>
              </a:spcAft>
              <a:buSzPts val="2000"/>
              <a:buNone/>
              <a:defRPr sz="2000" b="1"/>
            </a:lvl9pPr>
          </a:lstStyle>
          <a:p>
            <a:endParaRPr/>
          </a:p>
        </p:txBody>
      </p:sp>
      <p:sp>
        <p:nvSpPr>
          <p:cNvPr id="134" name="Google Shape;134;p18"/>
          <p:cNvSpPr txBox="1">
            <a:spLocks noGrp="1"/>
          </p:cNvSpPr>
          <p:nvPr>
            <p:ph type="subTitle" idx="15"/>
          </p:nvPr>
        </p:nvSpPr>
        <p:spPr>
          <a:xfrm>
            <a:off x="4786626" y="3847041"/>
            <a:ext cx="2596500" cy="488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r" rtl="0">
              <a:lnSpc>
                <a:spcPct val="100000"/>
              </a:lnSpc>
              <a:spcBef>
                <a:spcPts val="0"/>
              </a:spcBef>
              <a:spcAft>
                <a:spcPts val="0"/>
              </a:spcAft>
              <a:buSzPts val="1200"/>
              <a:buNone/>
              <a:defRPr/>
            </a:lvl2pPr>
            <a:lvl3pPr lvl="2" algn="r" rtl="0">
              <a:lnSpc>
                <a:spcPct val="100000"/>
              </a:lnSpc>
              <a:spcBef>
                <a:spcPts val="0"/>
              </a:spcBef>
              <a:spcAft>
                <a:spcPts val="0"/>
              </a:spcAft>
              <a:buSzPts val="1200"/>
              <a:buNone/>
              <a:defRPr/>
            </a:lvl3pPr>
            <a:lvl4pPr lvl="3" algn="r" rtl="0">
              <a:lnSpc>
                <a:spcPct val="100000"/>
              </a:lnSpc>
              <a:spcBef>
                <a:spcPts val="0"/>
              </a:spcBef>
              <a:spcAft>
                <a:spcPts val="0"/>
              </a:spcAft>
              <a:buSzPts val="1200"/>
              <a:buNone/>
              <a:defRPr/>
            </a:lvl4pPr>
            <a:lvl5pPr lvl="4" algn="r" rtl="0">
              <a:lnSpc>
                <a:spcPct val="100000"/>
              </a:lnSpc>
              <a:spcBef>
                <a:spcPts val="0"/>
              </a:spcBef>
              <a:spcAft>
                <a:spcPts val="0"/>
              </a:spcAft>
              <a:buSzPts val="1200"/>
              <a:buNone/>
              <a:defRPr/>
            </a:lvl5pPr>
            <a:lvl6pPr lvl="5" algn="r" rtl="0">
              <a:lnSpc>
                <a:spcPct val="100000"/>
              </a:lnSpc>
              <a:spcBef>
                <a:spcPts val="0"/>
              </a:spcBef>
              <a:spcAft>
                <a:spcPts val="0"/>
              </a:spcAft>
              <a:buSzPts val="1200"/>
              <a:buNone/>
              <a:defRPr/>
            </a:lvl6pPr>
            <a:lvl7pPr lvl="6" algn="r" rtl="0">
              <a:lnSpc>
                <a:spcPct val="100000"/>
              </a:lnSpc>
              <a:spcBef>
                <a:spcPts val="0"/>
              </a:spcBef>
              <a:spcAft>
                <a:spcPts val="0"/>
              </a:spcAft>
              <a:buSzPts val="1200"/>
              <a:buNone/>
              <a:defRPr/>
            </a:lvl7pPr>
            <a:lvl8pPr lvl="7" algn="r" rtl="0">
              <a:lnSpc>
                <a:spcPct val="100000"/>
              </a:lnSpc>
              <a:spcBef>
                <a:spcPts val="0"/>
              </a:spcBef>
              <a:spcAft>
                <a:spcPts val="0"/>
              </a:spcAft>
              <a:buSzPts val="1200"/>
              <a:buNone/>
              <a:defRPr/>
            </a:lvl8pPr>
            <a:lvl9pPr lvl="8" algn="r" rtl="0">
              <a:lnSpc>
                <a:spcPct val="100000"/>
              </a:lnSpc>
              <a:spcBef>
                <a:spcPts val="0"/>
              </a:spcBef>
              <a:spcAft>
                <a:spcPts val="0"/>
              </a:spcAft>
              <a:buSzPts val="1200"/>
              <a:buNone/>
              <a:defRPr/>
            </a:lvl9pPr>
          </a:lstStyle>
          <a:p>
            <a:endParaRPr/>
          </a:p>
        </p:txBody>
      </p:sp>
      <p:cxnSp>
        <p:nvCxnSpPr>
          <p:cNvPr id="135" name="Google Shape;135;p18"/>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36" name="Google Shape;136;p18"/>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Numbers and text">
  <p:cSld name="BLANK_8">
    <p:spTree>
      <p:nvGrpSpPr>
        <p:cNvPr id="1" name="Shape 137"/>
        <p:cNvGrpSpPr/>
        <p:nvPr/>
      </p:nvGrpSpPr>
      <p:grpSpPr>
        <a:xfrm>
          <a:off x="0" y="0"/>
          <a:ext cx="0" cy="0"/>
          <a:chOff x="0" y="0"/>
          <a:chExt cx="0" cy="0"/>
        </a:xfrm>
      </p:grpSpPr>
      <p:sp>
        <p:nvSpPr>
          <p:cNvPr id="138" name="Google Shape;138;p19"/>
          <p:cNvSpPr txBox="1">
            <a:spLocks noGrp="1"/>
          </p:cNvSpPr>
          <p:nvPr>
            <p:ph type="title" hasCustomPrompt="1"/>
          </p:nvPr>
        </p:nvSpPr>
        <p:spPr>
          <a:xfrm>
            <a:off x="713100" y="631224"/>
            <a:ext cx="4596600" cy="777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6500"/>
              <a:buNone/>
              <a:defRPr sz="5000"/>
            </a:lvl1pPr>
            <a:lvl2pPr lvl="1" algn="ctr" rtl="0">
              <a:spcBef>
                <a:spcPts val="0"/>
              </a:spcBef>
              <a:spcAft>
                <a:spcPts val="0"/>
              </a:spcAft>
              <a:buSzPts val="6500"/>
              <a:buNone/>
              <a:defRPr sz="6500"/>
            </a:lvl2pPr>
            <a:lvl3pPr lvl="2" algn="ctr" rtl="0">
              <a:spcBef>
                <a:spcPts val="0"/>
              </a:spcBef>
              <a:spcAft>
                <a:spcPts val="0"/>
              </a:spcAft>
              <a:buSzPts val="6500"/>
              <a:buNone/>
              <a:defRPr sz="6500"/>
            </a:lvl3pPr>
            <a:lvl4pPr lvl="3" algn="ctr" rtl="0">
              <a:spcBef>
                <a:spcPts val="0"/>
              </a:spcBef>
              <a:spcAft>
                <a:spcPts val="0"/>
              </a:spcAft>
              <a:buSzPts val="6500"/>
              <a:buNone/>
              <a:defRPr sz="6500"/>
            </a:lvl4pPr>
            <a:lvl5pPr lvl="4" algn="ctr" rtl="0">
              <a:spcBef>
                <a:spcPts val="0"/>
              </a:spcBef>
              <a:spcAft>
                <a:spcPts val="0"/>
              </a:spcAft>
              <a:buSzPts val="6500"/>
              <a:buNone/>
              <a:defRPr sz="6500"/>
            </a:lvl5pPr>
            <a:lvl6pPr lvl="5" algn="ctr" rtl="0">
              <a:spcBef>
                <a:spcPts val="0"/>
              </a:spcBef>
              <a:spcAft>
                <a:spcPts val="0"/>
              </a:spcAft>
              <a:buSzPts val="6500"/>
              <a:buNone/>
              <a:defRPr sz="6500"/>
            </a:lvl6pPr>
            <a:lvl7pPr lvl="6" algn="ctr" rtl="0">
              <a:spcBef>
                <a:spcPts val="0"/>
              </a:spcBef>
              <a:spcAft>
                <a:spcPts val="0"/>
              </a:spcAft>
              <a:buSzPts val="6500"/>
              <a:buNone/>
              <a:defRPr sz="6500"/>
            </a:lvl7pPr>
            <a:lvl8pPr lvl="7" algn="ctr" rtl="0">
              <a:spcBef>
                <a:spcPts val="0"/>
              </a:spcBef>
              <a:spcAft>
                <a:spcPts val="0"/>
              </a:spcAft>
              <a:buSzPts val="6500"/>
              <a:buNone/>
              <a:defRPr sz="6500"/>
            </a:lvl8pPr>
            <a:lvl9pPr lvl="8" algn="ctr" rtl="0">
              <a:spcBef>
                <a:spcPts val="0"/>
              </a:spcBef>
              <a:spcAft>
                <a:spcPts val="0"/>
              </a:spcAft>
              <a:buSzPts val="6500"/>
              <a:buNone/>
              <a:defRPr sz="6500"/>
            </a:lvl9pPr>
          </a:lstStyle>
          <a:p>
            <a:r>
              <a:t>xx%</a:t>
            </a:r>
          </a:p>
        </p:txBody>
      </p:sp>
      <p:sp>
        <p:nvSpPr>
          <p:cNvPr id="139" name="Google Shape;139;p19"/>
          <p:cNvSpPr txBox="1">
            <a:spLocks noGrp="1"/>
          </p:cNvSpPr>
          <p:nvPr>
            <p:ph type="subTitle" idx="1"/>
          </p:nvPr>
        </p:nvSpPr>
        <p:spPr>
          <a:xfrm>
            <a:off x="713100" y="1414138"/>
            <a:ext cx="4596600" cy="3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0" name="Google Shape;140;p19"/>
          <p:cNvSpPr txBox="1">
            <a:spLocks noGrp="1"/>
          </p:cNvSpPr>
          <p:nvPr>
            <p:ph type="title" idx="2" hasCustomPrompt="1"/>
          </p:nvPr>
        </p:nvSpPr>
        <p:spPr>
          <a:xfrm>
            <a:off x="713100" y="1983487"/>
            <a:ext cx="4596600" cy="7779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500"/>
              <a:buNone/>
              <a:defRPr sz="5000">
                <a:solidFill>
                  <a:schemeClr val="lt1"/>
                </a:solidFill>
              </a:defRPr>
            </a:lvl1pPr>
            <a:lvl2pPr lvl="1" algn="ctr" rtl="0">
              <a:spcBef>
                <a:spcPts val="0"/>
              </a:spcBef>
              <a:spcAft>
                <a:spcPts val="0"/>
              </a:spcAft>
              <a:buSzPts val="6500"/>
              <a:buNone/>
              <a:defRPr sz="6500"/>
            </a:lvl2pPr>
            <a:lvl3pPr lvl="2" algn="ctr" rtl="0">
              <a:spcBef>
                <a:spcPts val="0"/>
              </a:spcBef>
              <a:spcAft>
                <a:spcPts val="0"/>
              </a:spcAft>
              <a:buSzPts val="6500"/>
              <a:buNone/>
              <a:defRPr sz="6500"/>
            </a:lvl3pPr>
            <a:lvl4pPr lvl="3" algn="ctr" rtl="0">
              <a:spcBef>
                <a:spcPts val="0"/>
              </a:spcBef>
              <a:spcAft>
                <a:spcPts val="0"/>
              </a:spcAft>
              <a:buSzPts val="6500"/>
              <a:buNone/>
              <a:defRPr sz="6500"/>
            </a:lvl4pPr>
            <a:lvl5pPr lvl="4" algn="ctr" rtl="0">
              <a:spcBef>
                <a:spcPts val="0"/>
              </a:spcBef>
              <a:spcAft>
                <a:spcPts val="0"/>
              </a:spcAft>
              <a:buSzPts val="6500"/>
              <a:buNone/>
              <a:defRPr sz="6500"/>
            </a:lvl5pPr>
            <a:lvl6pPr lvl="5" algn="ctr" rtl="0">
              <a:spcBef>
                <a:spcPts val="0"/>
              </a:spcBef>
              <a:spcAft>
                <a:spcPts val="0"/>
              </a:spcAft>
              <a:buSzPts val="6500"/>
              <a:buNone/>
              <a:defRPr sz="6500"/>
            </a:lvl6pPr>
            <a:lvl7pPr lvl="6" algn="ctr" rtl="0">
              <a:spcBef>
                <a:spcPts val="0"/>
              </a:spcBef>
              <a:spcAft>
                <a:spcPts val="0"/>
              </a:spcAft>
              <a:buSzPts val="6500"/>
              <a:buNone/>
              <a:defRPr sz="6500"/>
            </a:lvl7pPr>
            <a:lvl8pPr lvl="7" algn="ctr" rtl="0">
              <a:spcBef>
                <a:spcPts val="0"/>
              </a:spcBef>
              <a:spcAft>
                <a:spcPts val="0"/>
              </a:spcAft>
              <a:buSzPts val="6500"/>
              <a:buNone/>
              <a:defRPr sz="6500"/>
            </a:lvl8pPr>
            <a:lvl9pPr lvl="8" algn="ctr" rtl="0">
              <a:spcBef>
                <a:spcPts val="0"/>
              </a:spcBef>
              <a:spcAft>
                <a:spcPts val="0"/>
              </a:spcAft>
              <a:buSzPts val="6500"/>
              <a:buNone/>
              <a:defRPr sz="6500"/>
            </a:lvl9pPr>
          </a:lstStyle>
          <a:p>
            <a:r>
              <a:t>xx%</a:t>
            </a:r>
          </a:p>
        </p:txBody>
      </p:sp>
      <p:sp>
        <p:nvSpPr>
          <p:cNvPr id="141" name="Google Shape;141;p19"/>
          <p:cNvSpPr txBox="1">
            <a:spLocks noGrp="1"/>
          </p:cNvSpPr>
          <p:nvPr>
            <p:ph type="subTitle" idx="3"/>
          </p:nvPr>
        </p:nvSpPr>
        <p:spPr>
          <a:xfrm>
            <a:off x="713100" y="2766401"/>
            <a:ext cx="4596600" cy="3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2" name="Google Shape;142;p19"/>
          <p:cNvSpPr txBox="1">
            <a:spLocks noGrp="1"/>
          </p:cNvSpPr>
          <p:nvPr>
            <p:ph type="title" idx="4" hasCustomPrompt="1"/>
          </p:nvPr>
        </p:nvSpPr>
        <p:spPr>
          <a:xfrm>
            <a:off x="713100" y="3335762"/>
            <a:ext cx="4596600" cy="7779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6500"/>
              <a:buNone/>
              <a:defRPr sz="5000"/>
            </a:lvl1pPr>
            <a:lvl2pPr lvl="1" algn="ctr" rtl="0">
              <a:spcBef>
                <a:spcPts val="0"/>
              </a:spcBef>
              <a:spcAft>
                <a:spcPts val="0"/>
              </a:spcAft>
              <a:buSzPts val="6500"/>
              <a:buNone/>
              <a:defRPr sz="6500"/>
            </a:lvl2pPr>
            <a:lvl3pPr lvl="2" algn="ctr" rtl="0">
              <a:spcBef>
                <a:spcPts val="0"/>
              </a:spcBef>
              <a:spcAft>
                <a:spcPts val="0"/>
              </a:spcAft>
              <a:buSzPts val="6500"/>
              <a:buNone/>
              <a:defRPr sz="6500"/>
            </a:lvl3pPr>
            <a:lvl4pPr lvl="3" algn="ctr" rtl="0">
              <a:spcBef>
                <a:spcPts val="0"/>
              </a:spcBef>
              <a:spcAft>
                <a:spcPts val="0"/>
              </a:spcAft>
              <a:buSzPts val="6500"/>
              <a:buNone/>
              <a:defRPr sz="6500"/>
            </a:lvl4pPr>
            <a:lvl5pPr lvl="4" algn="ctr" rtl="0">
              <a:spcBef>
                <a:spcPts val="0"/>
              </a:spcBef>
              <a:spcAft>
                <a:spcPts val="0"/>
              </a:spcAft>
              <a:buSzPts val="6500"/>
              <a:buNone/>
              <a:defRPr sz="6500"/>
            </a:lvl5pPr>
            <a:lvl6pPr lvl="5" algn="ctr" rtl="0">
              <a:spcBef>
                <a:spcPts val="0"/>
              </a:spcBef>
              <a:spcAft>
                <a:spcPts val="0"/>
              </a:spcAft>
              <a:buSzPts val="6500"/>
              <a:buNone/>
              <a:defRPr sz="6500"/>
            </a:lvl6pPr>
            <a:lvl7pPr lvl="6" algn="ctr" rtl="0">
              <a:spcBef>
                <a:spcPts val="0"/>
              </a:spcBef>
              <a:spcAft>
                <a:spcPts val="0"/>
              </a:spcAft>
              <a:buSzPts val="6500"/>
              <a:buNone/>
              <a:defRPr sz="6500"/>
            </a:lvl7pPr>
            <a:lvl8pPr lvl="7" algn="ctr" rtl="0">
              <a:spcBef>
                <a:spcPts val="0"/>
              </a:spcBef>
              <a:spcAft>
                <a:spcPts val="0"/>
              </a:spcAft>
              <a:buSzPts val="6500"/>
              <a:buNone/>
              <a:defRPr sz="6500"/>
            </a:lvl8pPr>
            <a:lvl9pPr lvl="8" algn="ctr" rtl="0">
              <a:spcBef>
                <a:spcPts val="0"/>
              </a:spcBef>
              <a:spcAft>
                <a:spcPts val="0"/>
              </a:spcAft>
              <a:buSzPts val="6500"/>
              <a:buNone/>
              <a:defRPr sz="6500"/>
            </a:lvl9pPr>
          </a:lstStyle>
          <a:p>
            <a:r>
              <a:t>xx%</a:t>
            </a:r>
          </a:p>
        </p:txBody>
      </p:sp>
      <p:sp>
        <p:nvSpPr>
          <p:cNvPr id="143" name="Google Shape;143;p19"/>
          <p:cNvSpPr txBox="1">
            <a:spLocks noGrp="1"/>
          </p:cNvSpPr>
          <p:nvPr>
            <p:ph type="subTitle" idx="5"/>
          </p:nvPr>
        </p:nvSpPr>
        <p:spPr>
          <a:xfrm>
            <a:off x="713100" y="4118676"/>
            <a:ext cx="4596600" cy="3936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44" name="Google Shape;144;p19"/>
          <p:cNvSpPr>
            <a:spLocks noGrp="1"/>
          </p:cNvSpPr>
          <p:nvPr>
            <p:ph type="pic" idx="6"/>
          </p:nvPr>
        </p:nvSpPr>
        <p:spPr>
          <a:xfrm>
            <a:off x="5704275" y="0"/>
            <a:ext cx="3439500" cy="5143500"/>
          </a:xfrm>
          <a:prstGeom prst="rect">
            <a:avLst/>
          </a:prstGeom>
          <a:noFill/>
          <a:ln>
            <a:noFill/>
          </a:ln>
        </p:spPr>
      </p:sp>
      <p:cxnSp>
        <p:nvCxnSpPr>
          <p:cNvPr id="145" name="Google Shape;145;p19"/>
          <p:cNvCxnSpPr/>
          <p:nvPr/>
        </p:nvCxnSpPr>
        <p:spPr>
          <a:xfrm>
            <a:off x="711900" y="300225"/>
            <a:ext cx="4812300" cy="0"/>
          </a:xfrm>
          <a:prstGeom prst="straightConnector1">
            <a:avLst/>
          </a:prstGeom>
          <a:noFill/>
          <a:ln w="9525" cap="flat" cmpd="sng">
            <a:solidFill>
              <a:schemeClr val="dk1"/>
            </a:solidFill>
            <a:prstDash val="solid"/>
            <a:round/>
            <a:headEnd type="none" w="med" len="med"/>
            <a:tailEnd type="none" w="med" len="med"/>
          </a:ln>
        </p:spPr>
      </p:cxnSp>
      <p:cxnSp>
        <p:nvCxnSpPr>
          <p:cNvPr id="146" name="Google Shape;146;p19"/>
          <p:cNvCxnSpPr/>
          <p:nvPr/>
        </p:nvCxnSpPr>
        <p:spPr>
          <a:xfrm>
            <a:off x="711900" y="4843275"/>
            <a:ext cx="4812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and text">
  <p:cSld name="BLANK_10">
    <p:spTree>
      <p:nvGrpSpPr>
        <p:cNvPr id="1" name="Shape 147"/>
        <p:cNvGrpSpPr/>
        <p:nvPr/>
      </p:nvGrpSpPr>
      <p:grpSpPr>
        <a:xfrm>
          <a:off x="0" y="0"/>
          <a:ext cx="0" cy="0"/>
          <a:chOff x="0" y="0"/>
          <a:chExt cx="0" cy="0"/>
        </a:xfrm>
      </p:grpSpPr>
      <p:sp>
        <p:nvSpPr>
          <p:cNvPr id="148" name="Google Shape;148;p20"/>
          <p:cNvSpPr txBox="1">
            <a:spLocks noGrp="1"/>
          </p:cNvSpPr>
          <p:nvPr>
            <p:ph type="title"/>
          </p:nvPr>
        </p:nvSpPr>
        <p:spPr>
          <a:xfrm>
            <a:off x="713100" y="2835275"/>
            <a:ext cx="3678900" cy="10539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49" name="Google Shape;149;p20"/>
          <p:cNvSpPr txBox="1">
            <a:spLocks noGrp="1"/>
          </p:cNvSpPr>
          <p:nvPr>
            <p:ph type="subTitle" idx="1"/>
          </p:nvPr>
        </p:nvSpPr>
        <p:spPr>
          <a:xfrm>
            <a:off x="713100" y="3889075"/>
            <a:ext cx="3678900" cy="688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cxnSp>
        <p:nvCxnSpPr>
          <p:cNvPr id="150" name="Google Shape;150;p20"/>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51" name="Google Shape;151;p20"/>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
        <p:nvSpPr>
          <p:cNvPr id="152" name="Google Shape;152;p20"/>
          <p:cNvSpPr>
            <a:spLocks noGrp="1"/>
          </p:cNvSpPr>
          <p:nvPr>
            <p:ph type="pic" idx="2"/>
          </p:nvPr>
        </p:nvSpPr>
        <p:spPr>
          <a:xfrm>
            <a:off x="711925" y="539475"/>
            <a:ext cx="3222600" cy="2032200"/>
          </a:xfrm>
          <a:prstGeom prst="rect">
            <a:avLst/>
          </a:prstGeom>
          <a:noFill/>
          <a:ln>
            <a:noFill/>
          </a:ln>
        </p:spPr>
      </p:sp>
      <p:sp>
        <p:nvSpPr>
          <p:cNvPr id="153" name="Google Shape;153;p20"/>
          <p:cNvSpPr>
            <a:spLocks noGrp="1"/>
          </p:cNvSpPr>
          <p:nvPr>
            <p:ph type="pic" idx="3"/>
          </p:nvPr>
        </p:nvSpPr>
        <p:spPr>
          <a:xfrm>
            <a:off x="4159200" y="539475"/>
            <a:ext cx="4271700" cy="2032200"/>
          </a:xfrm>
          <a:prstGeom prst="rect">
            <a:avLst/>
          </a:prstGeom>
          <a:noFill/>
          <a:ln>
            <a:noFill/>
          </a:ln>
        </p:spPr>
      </p:sp>
      <p:sp>
        <p:nvSpPr>
          <p:cNvPr id="154" name="Google Shape;154;p20"/>
          <p:cNvSpPr>
            <a:spLocks noGrp="1"/>
          </p:cNvSpPr>
          <p:nvPr>
            <p:ph type="pic" idx="4"/>
          </p:nvPr>
        </p:nvSpPr>
        <p:spPr>
          <a:xfrm>
            <a:off x="4572000" y="2795075"/>
            <a:ext cx="3858900" cy="1801200"/>
          </a:xfrm>
          <a:prstGeom prst="rect">
            <a:avLst/>
          </a:prstGeom>
          <a:noFill/>
          <a:ln>
            <a:noFill/>
          </a:ln>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4572000" y="1930426"/>
            <a:ext cx="3857100" cy="1507800"/>
          </a:xfrm>
          <a:prstGeom prst="rect">
            <a:avLst/>
          </a:prstGeom>
        </p:spPr>
        <p:txBody>
          <a:bodyPr spcFirstLastPara="1" wrap="square" lIns="91425" tIns="91425" rIns="91425" bIns="91425" anchor="ctr" anchorCtr="0">
            <a:noAutofit/>
          </a:bodyPr>
          <a:lstStyle>
            <a:lvl1pPr lvl="0" algn="r">
              <a:spcBef>
                <a:spcPts val="0"/>
              </a:spcBef>
              <a:spcAft>
                <a:spcPts val="0"/>
              </a:spcAft>
              <a:buSzPts val="4000"/>
              <a:buNone/>
              <a:defRPr sz="5200"/>
            </a:lvl1pPr>
            <a:lvl2pPr lvl="1" algn="ctr">
              <a:spcBef>
                <a:spcPts val="0"/>
              </a:spcBef>
              <a:spcAft>
                <a:spcPts val="0"/>
              </a:spcAft>
              <a:buSzPts val="4000"/>
              <a:buNone/>
              <a:defRPr sz="4000"/>
            </a:lvl2pPr>
            <a:lvl3pPr lvl="2" algn="ctr">
              <a:spcBef>
                <a:spcPts val="0"/>
              </a:spcBef>
              <a:spcAft>
                <a:spcPts val="0"/>
              </a:spcAft>
              <a:buSzPts val="4000"/>
              <a:buNone/>
              <a:defRPr sz="4000"/>
            </a:lvl3pPr>
            <a:lvl4pPr lvl="3" algn="ctr">
              <a:spcBef>
                <a:spcPts val="0"/>
              </a:spcBef>
              <a:spcAft>
                <a:spcPts val="0"/>
              </a:spcAft>
              <a:buSzPts val="4000"/>
              <a:buNone/>
              <a:defRPr sz="4000"/>
            </a:lvl4pPr>
            <a:lvl5pPr lvl="4" algn="ctr">
              <a:spcBef>
                <a:spcPts val="0"/>
              </a:spcBef>
              <a:spcAft>
                <a:spcPts val="0"/>
              </a:spcAft>
              <a:buSzPts val="4000"/>
              <a:buNone/>
              <a:defRPr sz="4000"/>
            </a:lvl5pPr>
            <a:lvl6pPr lvl="5" algn="ctr">
              <a:spcBef>
                <a:spcPts val="0"/>
              </a:spcBef>
              <a:spcAft>
                <a:spcPts val="0"/>
              </a:spcAft>
              <a:buSzPts val="4000"/>
              <a:buNone/>
              <a:defRPr sz="4000"/>
            </a:lvl6pPr>
            <a:lvl7pPr lvl="6" algn="ctr">
              <a:spcBef>
                <a:spcPts val="0"/>
              </a:spcBef>
              <a:spcAft>
                <a:spcPts val="0"/>
              </a:spcAft>
              <a:buSzPts val="4000"/>
              <a:buNone/>
              <a:defRPr sz="4000"/>
            </a:lvl7pPr>
            <a:lvl8pPr lvl="7" algn="ctr">
              <a:spcBef>
                <a:spcPts val="0"/>
              </a:spcBef>
              <a:spcAft>
                <a:spcPts val="0"/>
              </a:spcAft>
              <a:buSzPts val="4000"/>
              <a:buNone/>
              <a:defRPr sz="4000"/>
            </a:lvl8pPr>
            <a:lvl9pPr lvl="8" algn="ctr">
              <a:spcBef>
                <a:spcPts val="0"/>
              </a:spcBef>
              <a:spcAft>
                <a:spcPts val="0"/>
              </a:spcAft>
              <a:buSzPts val="4000"/>
              <a:buNone/>
              <a:defRPr sz="4000"/>
            </a:lvl9pPr>
          </a:lstStyle>
          <a:p>
            <a:endParaRPr/>
          </a:p>
        </p:txBody>
      </p:sp>
      <p:sp>
        <p:nvSpPr>
          <p:cNvPr id="16" name="Google Shape;16;p3"/>
          <p:cNvSpPr txBox="1">
            <a:spLocks noGrp="1"/>
          </p:cNvSpPr>
          <p:nvPr>
            <p:ph type="title" idx="2" hasCustomPrompt="1"/>
          </p:nvPr>
        </p:nvSpPr>
        <p:spPr>
          <a:xfrm>
            <a:off x="7143901" y="755267"/>
            <a:ext cx="1172400" cy="974400"/>
          </a:xfrm>
          <a:prstGeom prst="rect">
            <a:avLst/>
          </a:prstGeom>
          <a:solidFill>
            <a:schemeClr val="lt2"/>
          </a:solidFill>
        </p:spPr>
        <p:txBody>
          <a:bodyPr spcFirstLastPara="1" wrap="square" lIns="91425" tIns="91425" rIns="91425" bIns="91425" anchor="ctr" anchorCtr="0">
            <a:noAutofit/>
          </a:bodyPr>
          <a:lstStyle>
            <a:lvl1pPr lvl="0" algn="ctr" rtl="0">
              <a:spcBef>
                <a:spcPts val="0"/>
              </a:spcBef>
              <a:spcAft>
                <a:spcPts val="0"/>
              </a:spcAft>
              <a:buSzPts val="6000"/>
              <a:buNone/>
              <a:defRPr sz="5500">
                <a:solidFill>
                  <a:schemeClr val="lt1"/>
                </a:solidFill>
              </a:defRPr>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7" name="Google Shape;17;p3"/>
          <p:cNvSpPr txBox="1">
            <a:spLocks noGrp="1"/>
          </p:cNvSpPr>
          <p:nvPr>
            <p:ph type="subTitle" idx="1"/>
          </p:nvPr>
        </p:nvSpPr>
        <p:spPr>
          <a:xfrm>
            <a:off x="5481250" y="3840733"/>
            <a:ext cx="2947800" cy="5475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1800"/>
              <a:buNone/>
              <a:defRPr sz="1600"/>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sp>
        <p:nvSpPr>
          <p:cNvPr id="18" name="Google Shape;18;p3"/>
          <p:cNvSpPr>
            <a:spLocks noGrp="1"/>
          </p:cNvSpPr>
          <p:nvPr>
            <p:ph type="pic" idx="3"/>
          </p:nvPr>
        </p:nvSpPr>
        <p:spPr>
          <a:xfrm>
            <a:off x="0" y="0"/>
            <a:ext cx="4271700" cy="5143500"/>
          </a:xfrm>
          <a:prstGeom prst="rect">
            <a:avLst/>
          </a:prstGeom>
          <a:noFill/>
          <a:ln>
            <a:noFill/>
          </a:ln>
        </p:spPr>
      </p:sp>
      <p:cxnSp>
        <p:nvCxnSpPr>
          <p:cNvPr id="19" name="Google Shape;19;p3"/>
          <p:cNvCxnSpPr/>
          <p:nvPr/>
        </p:nvCxnSpPr>
        <p:spPr>
          <a:xfrm>
            <a:off x="4477650" y="300225"/>
            <a:ext cx="3954600" cy="0"/>
          </a:xfrm>
          <a:prstGeom prst="straightConnector1">
            <a:avLst/>
          </a:prstGeom>
          <a:noFill/>
          <a:ln w="9525" cap="flat" cmpd="sng">
            <a:solidFill>
              <a:schemeClr val="dk1"/>
            </a:solidFill>
            <a:prstDash val="solid"/>
            <a:round/>
            <a:headEnd type="none" w="med" len="med"/>
            <a:tailEnd type="none" w="med" len="med"/>
          </a:ln>
        </p:spPr>
      </p:cxnSp>
      <p:cxnSp>
        <p:nvCxnSpPr>
          <p:cNvPr id="20" name="Google Shape;20;p3"/>
          <p:cNvCxnSpPr/>
          <p:nvPr/>
        </p:nvCxnSpPr>
        <p:spPr>
          <a:xfrm>
            <a:off x="4477650" y="4843275"/>
            <a:ext cx="39546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and text 1">
  <p:cSld name="BLANK_12">
    <p:spTree>
      <p:nvGrpSpPr>
        <p:cNvPr id="1" name="Shape 155"/>
        <p:cNvGrpSpPr/>
        <p:nvPr/>
      </p:nvGrpSpPr>
      <p:grpSpPr>
        <a:xfrm>
          <a:off x="0" y="0"/>
          <a:ext cx="0" cy="0"/>
          <a:chOff x="0" y="0"/>
          <a:chExt cx="0" cy="0"/>
        </a:xfrm>
      </p:grpSpPr>
      <p:sp>
        <p:nvSpPr>
          <p:cNvPr id="156" name="Google Shape;156;p21"/>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7" name="Google Shape;157;p21"/>
          <p:cNvSpPr txBox="1">
            <a:spLocks noGrp="1"/>
          </p:cNvSpPr>
          <p:nvPr>
            <p:ph type="body" idx="1"/>
          </p:nvPr>
        </p:nvSpPr>
        <p:spPr>
          <a:xfrm>
            <a:off x="713100" y="1573400"/>
            <a:ext cx="7717800" cy="1963800"/>
          </a:xfrm>
          <a:prstGeom prst="rect">
            <a:avLst/>
          </a:prstGeom>
        </p:spPr>
        <p:txBody>
          <a:bodyPr spcFirstLastPara="1" wrap="square" lIns="91425" tIns="91425" rIns="91425" bIns="91425" anchor="t" anchorCtr="0">
            <a:noAutofit/>
          </a:bodyPr>
          <a:lstStyle>
            <a:lvl1pPr marL="457200" lvl="0" indent="-304800" rtl="0">
              <a:spcBef>
                <a:spcPts val="0"/>
              </a:spcBef>
              <a:spcAft>
                <a:spcPts val="0"/>
              </a:spcAft>
              <a:buClr>
                <a:schemeClr val="lt2"/>
              </a:buClr>
              <a:buSzPts val="1200"/>
              <a:buChar char="●"/>
              <a:defRPr/>
            </a:lvl1pPr>
            <a:lvl2pPr marL="914400" lvl="1" indent="-304800" rtl="0">
              <a:spcBef>
                <a:spcPts val="0"/>
              </a:spcBef>
              <a:spcAft>
                <a:spcPts val="0"/>
              </a:spcAft>
              <a:buSzPts val="1200"/>
              <a:buChar char="○"/>
              <a:defRPr/>
            </a:lvl2pPr>
            <a:lvl3pPr marL="1371600" lvl="2" indent="-304800" rtl="0">
              <a:spcBef>
                <a:spcPts val="0"/>
              </a:spcBef>
              <a:spcAft>
                <a:spcPts val="0"/>
              </a:spcAft>
              <a:buSzPts val="1200"/>
              <a:buChar char="■"/>
              <a:defRPr/>
            </a:lvl3pPr>
            <a:lvl4pPr marL="1828800" lvl="3" indent="-304800" rtl="0">
              <a:spcBef>
                <a:spcPts val="0"/>
              </a:spcBef>
              <a:spcAft>
                <a:spcPts val="0"/>
              </a:spcAft>
              <a:buSzPts val="1200"/>
              <a:buChar char="●"/>
              <a:defRPr/>
            </a:lvl4pPr>
            <a:lvl5pPr marL="2286000" lvl="4" indent="-304800" rtl="0">
              <a:spcBef>
                <a:spcPts val="0"/>
              </a:spcBef>
              <a:spcAft>
                <a:spcPts val="0"/>
              </a:spcAft>
              <a:buSzPts val="1200"/>
              <a:buChar char="○"/>
              <a:defRPr/>
            </a:lvl5pPr>
            <a:lvl6pPr marL="2743200" lvl="5" indent="-304800" rtl="0">
              <a:spcBef>
                <a:spcPts val="0"/>
              </a:spcBef>
              <a:spcAft>
                <a:spcPts val="0"/>
              </a:spcAft>
              <a:buSzPts val="1200"/>
              <a:buChar char="■"/>
              <a:defRPr/>
            </a:lvl6pPr>
            <a:lvl7pPr marL="3200400" lvl="6" indent="-304800" rtl="0">
              <a:spcBef>
                <a:spcPts val="0"/>
              </a:spcBef>
              <a:spcAft>
                <a:spcPts val="0"/>
              </a:spcAft>
              <a:buSzPts val="1200"/>
              <a:buChar char="●"/>
              <a:defRPr/>
            </a:lvl7pPr>
            <a:lvl8pPr marL="3657600" lvl="7" indent="-304800" rtl="0">
              <a:spcBef>
                <a:spcPts val="0"/>
              </a:spcBef>
              <a:spcAft>
                <a:spcPts val="0"/>
              </a:spcAft>
              <a:buSzPts val="1200"/>
              <a:buChar char="○"/>
              <a:defRPr/>
            </a:lvl8pPr>
            <a:lvl9pPr marL="4114800" lvl="8" indent="-304800" rtl="0">
              <a:spcBef>
                <a:spcPts val="0"/>
              </a:spcBef>
              <a:spcAft>
                <a:spcPts val="0"/>
              </a:spcAft>
              <a:buSzPts val="1200"/>
              <a:buChar char="■"/>
              <a:defRPr/>
            </a:lvl9pPr>
          </a:lstStyle>
          <a:p>
            <a:endParaRPr/>
          </a:p>
        </p:txBody>
      </p:sp>
      <p:cxnSp>
        <p:nvCxnSpPr>
          <p:cNvPr id="158" name="Google Shape;158;p21"/>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59" name="Google Shape;159;p21"/>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BLANK_4">
    <p:spTree>
      <p:nvGrpSpPr>
        <p:cNvPr id="1" name="Shape 160"/>
        <p:cNvGrpSpPr/>
        <p:nvPr/>
      </p:nvGrpSpPr>
      <p:grpSpPr>
        <a:xfrm>
          <a:off x="0" y="0"/>
          <a:ext cx="0" cy="0"/>
          <a:chOff x="0" y="0"/>
          <a:chExt cx="0" cy="0"/>
        </a:xfrm>
      </p:grpSpPr>
      <p:sp>
        <p:nvSpPr>
          <p:cNvPr id="161" name="Google Shape;161;p22"/>
          <p:cNvSpPr>
            <a:spLocks noGrp="1"/>
          </p:cNvSpPr>
          <p:nvPr>
            <p:ph type="pic" idx="2"/>
          </p:nvPr>
        </p:nvSpPr>
        <p:spPr>
          <a:xfrm>
            <a:off x="0" y="0"/>
            <a:ext cx="4271700" cy="5143500"/>
          </a:xfrm>
          <a:prstGeom prst="rect">
            <a:avLst/>
          </a:prstGeom>
          <a:noFill/>
          <a:ln>
            <a:noFill/>
          </a:ln>
        </p:spPr>
      </p:sp>
      <p:sp>
        <p:nvSpPr>
          <p:cNvPr id="162" name="Google Shape;162;p22"/>
          <p:cNvSpPr txBox="1">
            <a:spLocks noGrp="1"/>
          </p:cNvSpPr>
          <p:nvPr>
            <p:ph type="title"/>
          </p:nvPr>
        </p:nvSpPr>
        <p:spPr>
          <a:xfrm>
            <a:off x="5095300" y="807844"/>
            <a:ext cx="3335700" cy="831300"/>
          </a:xfrm>
          <a:prstGeom prst="rect">
            <a:avLst/>
          </a:prstGeom>
        </p:spPr>
        <p:txBody>
          <a:bodyPr spcFirstLastPara="1" wrap="square" lIns="91425" tIns="91425" rIns="91425" bIns="91425" anchor="t" anchorCtr="0">
            <a:noAutofit/>
          </a:bodyPr>
          <a:lstStyle>
            <a:lvl1pPr lvl="0" algn="r" rtl="0">
              <a:spcBef>
                <a:spcPts val="0"/>
              </a:spcBef>
              <a:spcAft>
                <a:spcPts val="0"/>
              </a:spcAft>
              <a:buSzPts val="3200"/>
              <a:buNone/>
              <a:defRPr sz="5000">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63" name="Google Shape;163;p22"/>
          <p:cNvSpPr txBox="1">
            <a:spLocks noGrp="1"/>
          </p:cNvSpPr>
          <p:nvPr>
            <p:ph type="subTitle" idx="1"/>
          </p:nvPr>
        </p:nvSpPr>
        <p:spPr>
          <a:xfrm>
            <a:off x="5095250" y="1713625"/>
            <a:ext cx="3335700" cy="8775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64" name="Google Shape;164;p22"/>
          <p:cNvSpPr txBox="1"/>
          <p:nvPr/>
        </p:nvSpPr>
        <p:spPr>
          <a:xfrm>
            <a:off x="5095300" y="3438705"/>
            <a:ext cx="3335700" cy="553200"/>
          </a:xfrm>
          <a:prstGeom prst="rect">
            <a:avLst/>
          </a:prstGeom>
          <a:noFill/>
          <a:ln>
            <a:noFill/>
          </a:ln>
        </p:spPr>
        <p:txBody>
          <a:bodyPr spcFirstLastPara="1" wrap="square" lIns="91425" tIns="91425" rIns="91425" bIns="91425" anchor="ctr" anchorCtr="0">
            <a:noAutofit/>
          </a:bodyPr>
          <a:lstStyle/>
          <a:p>
            <a:pPr marL="0" lvl="0" indent="0" algn="r" rtl="0">
              <a:lnSpc>
                <a:spcPct val="100000"/>
              </a:lnSpc>
              <a:spcBef>
                <a:spcPts val="0"/>
              </a:spcBef>
              <a:spcAft>
                <a:spcPts val="0"/>
              </a:spcAft>
              <a:buNone/>
            </a:pPr>
            <a:r>
              <a:rPr lang="en" sz="1000">
                <a:solidFill>
                  <a:schemeClr val="dk1"/>
                </a:solidFill>
                <a:latin typeface="Montserrat"/>
                <a:ea typeface="Montserrat"/>
                <a:cs typeface="Montserrat"/>
                <a:sym typeface="Montserrat"/>
              </a:rPr>
              <a:t>Credits: This presentation template was created by </a:t>
            </a:r>
            <a:r>
              <a:rPr lang="en" sz="1000" b="1">
                <a:solidFill>
                  <a:schemeClr val="dk1"/>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000">
                <a:solidFill>
                  <a:schemeClr val="dk1"/>
                </a:solidFill>
                <a:latin typeface="Montserrat"/>
                <a:ea typeface="Montserrat"/>
                <a:cs typeface="Montserrat"/>
                <a:sym typeface="Montserrat"/>
              </a:rPr>
              <a:t>, including icons by </a:t>
            </a:r>
            <a:r>
              <a:rPr lang="en" sz="1000" b="1">
                <a:solidFill>
                  <a:schemeClr val="dk1"/>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000" b="1">
                <a:solidFill>
                  <a:schemeClr val="dk1"/>
                </a:solidFill>
                <a:latin typeface="Montserrat"/>
                <a:ea typeface="Montserrat"/>
                <a:cs typeface="Montserrat"/>
                <a:sym typeface="Montserrat"/>
              </a:rPr>
              <a:t> </a:t>
            </a:r>
            <a:r>
              <a:rPr lang="en" sz="1000">
                <a:solidFill>
                  <a:schemeClr val="dk1"/>
                </a:solidFill>
                <a:latin typeface="Montserrat"/>
                <a:ea typeface="Montserrat"/>
                <a:cs typeface="Montserrat"/>
                <a:sym typeface="Montserrat"/>
              </a:rPr>
              <a:t>and infographics &amp; images by </a:t>
            </a:r>
            <a:r>
              <a:rPr lang="en" sz="1000" b="1">
                <a:solidFill>
                  <a:schemeClr val="dk1"/>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000" b="1">
              <a:solidFill>
                <a:schemeClr val="dk1"/>
              </a:solidFill>
              <a:latin typeface="Montserrat"/>
              <a:ea typeface="Montserrat"/>
              <a:cs typeface="Montserrat"/>
              <a:sym typeface="Montserrat"/>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BLANK_3">
    <p:spTree>
      <p:nvGrpSpPr>
        <p:cNvPr id="1" name="Shape 165"/>
        <p:cNvGrpSpPr/>
        <p:nvPr/>
      </p:nvGrpSpPr>
      <p:grpSpPr>
        <a:xfrm>
          <a:off x="0" y="0"/>
          <a:ext cx="0" cy="0"/>
          <a:chOff x="0" y="0"/>
          <a:chExt cx="0" cy="0"/>
        </a:xfrm>
      </p:grpSpPr>
      <p:cxnSp>
        <p:nvCxnSpPr>
          <p:cNvPr id="166" name="Google Shape;166;p23"/>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167" name="Google Shape;167;p23"/>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BLANK_2">
    <p:spTree>
      <p:nvGrpSpPr>
        <p:cNvPr id="1" name="Shape 168"/>
        <p:cNvGrpSpPr/>
        <p:nvPr/>
      </p:nvGrpSpPr>
      <p:grpSpPr>
        <a:xfrm>
          <a:off x="0" y="0"/>
          <a:ext cx="0" cy="0"/>
          <a:chOff x="0" y="0"/>
          <a:chExt cx="0" cy="0"/>
        </a:xfrm>
      </p:grpSpPr>
      <p:cxnSp>
        <p:nvCxnSpPr>
          <p:cNvPr id="169" name="Google Shape;169;p24"/>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200"/>
              <a:buNone/>
              <a:defRPr>
                <a:solidFill>
                  <a:schemeClr val="lt2"/>
                </a:solidFill>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3" name="Google Shape;23;p4"/>
          <p:cNvSpPr txBox="1">
            <a:spLocks noGrp="1"/>
          </p:cNvSpPr>
          <p:nvPr>
            <p:ph type="body" idx="1"/>
          </p:nvPr>
        </p:nvSpPr>
        <p:spPr>
          <a:xfrm>
            <a:off x="713100" y="1192405"/>
            <a:ext cx="7717800" cy="394500"/>
          </a:xfrm>
          <a:prstGeom prst="rect">
            <a:avLst/>
          </a:prstGeom>
        </p:spPr>
        <p:txBody>
          <a:bodyPr spcFirstLastPara="1" wrap="square" lIns="91425" tIns="91425" rIns="91425" bIns="91425" anchor="t" anchorCtr="0">
            <a:noAutofit/>
          </a:bodyPr>
          <a:lstStyle>
            <a:lvl1pPr marL="457200" lvl="0" indent="-304800" algn="ctr">
              <a:spcBef>
                <a:spcPts val="0"/>
              </a:spcBef>
              <a:spcAft>
                <a:spcPts val="0"/>
              </a:spcAft>
              <a:buSzPts val="1200"/>
              <a:buChar char="●"/>
              <a:defRPr/>
            </a:lvl1pPr>
            <a:lvl2pPr marL="914400" lvl="1" indent="-304800">
              <a:spcBef>
                <a:spcPts val="0"/>
              </a:spcBef>
              <a:spcAft>
                <a:spcPts val="0"/>
              </a:spcAft>
              <a:buSzPts val="1200"/>
              <a:buChar char="○"/>
              <a:defRPr/>
            </a:lvl2pPr>
            <a:lvl3pPr marL="1371600" lvl="2" indent="-304800">
              <a:spcBef>
                <a:spcPts val="0"/>
              </a:spcBef>
              <a:spcAft>
                <a:spcPts val="0"/>
              </a:spcAft>
              <a:buSzPts val="1200"/>
              <a:buChar char="■"/>
              <a:defRPr/>
            </a:lvl3pPr>
            <a:lvl4pPr marL="1828800" lvl="3" indent="-304800">
              <a:spcBef>
                <a:spcPts val="0"/>
              </a:spcBef>
              <a:spcAft>
                <a:spcPts val="0"/>
              </a:spcAft>
              <a:buSzPts val="1200"/>
              <a:buChar char="●"/>
              <a:defRPr/>
            </a:lvl4pPr>
            <a:lvl5pPr marL="2286000" lvl="4" indent="-304800">
              <a:spcBef>
                <a:spcPts val="0"/>
              </a:spcBef>
              <a:spcAft>
                <a:spcPts val="0"/>
              </a:spcAft>
              <a:buSzPts val="1200"/>
              <a:buChar char="○"/>
              <a:defRPr/>
            </a:lvl5pPr>
            <a:lvl6pPr marL="2743200" lvl="5" indent="-304800">
              <a:spcBef>
                <a:spcPts val="0"/>
              </a:spcBef>
              <a:spcAft>
                <a:spcPts val="0"/>
              </a:spcAft>
              <a:buSzPts val="1200"/>
              <a:buChar char="■"/>
              <a:defRPr/>
            </a:lvl6pPr>
            <a:lvl7pPr marL="3200400" lvl="6" indent="-304800">
              <a:spcBef>
                <a:spcPts val="0"/>
              </a:spcBef>
              <a:spcAft>
                <a:spcPts val="0"/>
              </a:spcAft>
              <a:buSzPts val="1200"/>
              <a:buChar char="●"/>
              <a:defRPr/>
            </a:lvl7pPr>
            <a:lvl8pPr marL="3657600" lvl="7" indent="-304800">
              <a:spcBef>
                <a:spcPts val="0"/>
              </a:spcBef>
              <a:spcAft>
                <a:spcPts val="0"/>
              </a:spcAft>
              <a:buSzPts val="1200"/>
              <a:buChar char="○"/>
              <a:defRPr/>
            </a:lvl8pPr>
            <a:lvl9pPr marL="4114800" lvl="8" indent="-304800">
              <a:spcBef>
                <a:spcPts val="0"/>
              </a:spcBef>
              <a:spcAft>
                <a:spcPts val="0"/>
              </a:spcAft>
              <a:buSzPts val="1200"/>
              <a:buChar char="■"/>
              <a:defRPr/>
            </a:lvl9pPr>
          </a:lstStyle>
          <a:p>
            <a:endParaRPr/>
          </a:p>
        </p:txBody>
      </p:sp>
      <p:cxnSp>
        <p:nvCxnSpPr>
          <p:cNvPr id="24" name="Google Shape;24;p4"/>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25" name="Google Shape;25;p4"/>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6"/>
        <p:cNvGrpSpPr/>
        <p:nvPr/>
      </p:nvGrpSpPr>
      <p:grpSpPr>
        <a:xfrm>
          <a:off x="0" y="0"/>
          <a:ext cx="0" cy="0"/>
          <a:chOff x="0" y="0"/>
          <a:chExt cx="0" cy="0"/>
        </a:xfrm>
      </p:grpSpPr>
      <p:sp>
        <p:nvSpPr>
          <p:cNvPr id="27" name="Google Shape;27;p5"/>
          <p:cNvSpPr txBox="1">
            <a:spLocks noGrp="1"/>
          </p:cNvSpPr>
          <p:nvPr>
            <p:ph type="title"/>
          </p:nvPr>
        </p:nvSpPr>
        <p:spPr>
          <a:xfrm>
            <a:off x="713100" y="541200"/>
            <a:ext cx="4871100" cy="572700"/>
          </a:xfrm>
          <a:prstGeom prst="rect">
            <a:avLst/>
          </a:prstGeom>
        </p:spPr>
        <p:txBody>
          <a:bodyPr spcFirstLastPara="1" wrap="square" lIns="91425" tIns="91425" rIns="91425" bIns="91425" anchor="t" anchorCtr="0">
            <a:noAutofit/>
          </a:bodyPr>
          <a:lstStyle>
            <a:lvl1pPr lvl="0">
              <a:spcBef>
                <a:spcPts val="0"/>
              </a:spcBef>
              <a:spcAft>
                <a:spcPts val="0"/>
              </a:spcAft>
              <a:buSzPts val="3200"/>
              <a:buNone/>
              <a:defRPr>
                <a:solidFill>
                  <a:schemeClr val="lt2"/>
                </a:solidFill>
              </a:defRPr>
            </a:lvl1pPr>
            <a:lvl2pPr lvl="1">
              <a:spcBef>
                <a:spcPts val="0"/>
              </a:spcBef>
              <a:spcAft>
                <a:spcPts val="0"/>
              </a:spcAft>
              <a:buSzPts val="3200"/>
              <a:buNone/>
              <a:defRPr/>
            </a:lvl2pPr>
            <a:lvl3pPr lvl="2">
              <a:spcBef>
                <a:spcPts val="0"/>
              </a:spcBef>
              <a:spcAft>
                <a:spcPts val="0"/>
              </a:spcAft>
              <a:buSzPts val="3200"/>
              <a:buNone/>
              <a:defRPr/>
            </a:lvl3pPr>
            <a:lvl4pPr lvl="3">
              <a:spcBef>
                <a:spcPts val="0"/>
              </a:spcBef>
              <a:spcAft>
                <a:spcPts val="0"/>
              </a:spcAft>
              <a:buSzPts val="3200"/>
              <a:buNone/>
              <a:defRPr/>
            </a:lvl4pPr>
            <a:lvl5pPr lvl="4">
              <a:spcBef>
                <a:spcPts val="0"/>
              </a:spcBef>
              <a:spcAft>
                <a:spcPts val="0"/>
              </a:spcAft>
              <a:buSzPts val="3200"/>
              <a:buNone/>
              <a:defRPr/>
            </a:lvl5pPr>
            <a:lvl6pPr lvl="5">
              <a:spcBef>
                <a:spcPts val="0"/>
              </a:spcBef>
              <a:spcAft>
                <a:spcPts val="0"/>
              </a:spcAft>
              <a:buSzPts val="3200"/>
              <a:buNone/>
              <a:defRPr/>
            </a:lvl6pPr>
            <a:lvl7pPr lvl="6">
              <a:spcBef>
                <a:spcPts val="0"/>
              </a:spcBef>
              <a:spcAft>
                <a:spcPts val="0"/>
              </a:spcAft>
              <a:buSzPts val="3200"/>
              <a:buNone/>
              <a:defRPr/>
            </a:lvl7pPr>
            <a:lvl8pPr lvl="7">
              <a:spcBef>
                <a:spcPts val="0"/>
              </a:spcBef>
              <a:spcAft>
                <a:spcPts val="0"/>
              </a:spcAft>
              <a:buSzPts val="3200"/>
              <a:buNone/>
              <a:defRPr/>
            </a:lvl8pPr>
            <a:lvl9pPr lvl="8">
              <a:spcBef>
                <a:spcPts val="0"/>
              </a:spcBef>
              <a:spcAft>
                <a:spcPts val="0"/>
              </a:spcAft>
              <a:buSzPts val="3200"/>
              <a:buNone/>
              <a:defRPr/>
            </a:lvl9pPr>
          </a:lstStyle>
          <a:p>
            <a:endParaRPr/>
          </a:p>
        </p:txBody>
      </p:sp>
      <p:sp>
        <p:nvSpPr>
          <p:cNvPr id="28" name="Google Shape;28;p5"/>
          <p:cNvSpPr txBox="1">
            <a:spLocks noGrp="1"/>
          </p:cNvSpPr>
          <p:nvPr>
            <p:ph type="subTitle" idx="1"/>
          </p:nvPr>
        </p:nvSpPr>
        <p:spPr>
          <a:xfrm>
            <a:off x="1680261" y="1488581"/>
            <a:ext cx="36210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29" name="Google Shape;29;p5"/>
          <p:cNvSpPr txBox="1">
            <a:spLocks noGrp="1"/>
          </p:cNvSpPr>
          <p:nvPr>
            <p:ph type="subTitle" idx="2"/>
          </p:nvPr>
        </p:nvSpPr>
        <p:spPr>
          <a:xfrm>
            <a:off x="1680261" y="1811320"/>
            <a:ext cx="3621000" cy="10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 name="Google Shape;30;p5"/>
          <p:cNvSpPr txBox="1">
            <a:spLocks noGrp="1"/>
          </p:cNvSpPr>
          <p:nvPr>
            <p:ph type="subTitle" idx="3"/>
          </p:nvPr>
        </p:nvSpPr>
        <p:spPr>
          <a:xfrm>
            <a:off x="1680261" y="3141410"/>
            <a:ext cx="3621000" cy="4332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000"/>
              <a:buNone/>
              <a:defRPr sz="2000" b="1">
                <a:solidFill>
                  <a:schemeClr val="lt2"/>
                </a:solidFill>
              </a:defRPr>
            </a:lvl1pPr>
            <a:lvl2pPr lvl="1" algn="ctr" rtl="0">
              <a:lnSpc>
                <a:spcPct val="100000"/>
              </a:lnSpc>
              <a:spcBef>
                <a:spcPts val="0"/>
              </a:spcBef>
              <a:spcAft>
                <a:spcPts val="0"/>
              </a:spcAft>
              <a:buSzPts val="2000"/>
              <a:buNone/>
              <a:defRPr sz="2000" b="1"/>
            </a:lvl2pPr>
            <a:lvl3pPr lvl="2" algn="ctr" rtl="0">
              <a:lnSpc>
                <a:spcPct val="100000"/>
              </a:lnSpc>
              <a:spcBef>
                <a:spcPts val="0"/>
              </a:spcBef>
              <a:spcAft>
                <a:spcPts val="0"/>
              </a:spcAft>
              <a:buSzPts val="2000"/>
              <a:buNone/>
              <a:defRPr sz="2000" b="1"/>
            </a:lvl3pPr>
            <a:lvl4pPr lvl="3" algn="ctr" rtl="0">
              <a:lnSpc>
                <a:spcPct val="100000"/>
              </a:lnSpc>
              <a:spcBef>
                <a:spcPts val="0"/>
              </a:spcBef>
              <a:spcAft>
                <a:spcPts val="0"/>
              </a:spcAft>
              <a:buSzPts val="2000"/>
              <a:buNone/>
              <a:defRPr sz="2000" b="1"/>
            </a:lvl4pPr>
            <a:lvl5pPr lvl="4" algn="ctr" rtl="0">
              <a:lnSpc>
                <a:spcPct val="100000"/>
              </a:lnSpc>
              <a:spcBef>
                <a:spcPts val="0"/>
              </a:spcBef>
              <a:spcAft>
                <a:spcPts val="0"/>
              </a:spcAft>
              <a:buSzPts val="2000"/>
              <a:buNone/>
              <a:defRPr sz="2000" b="1"/>
            </a:lvl5pPr>
            <a:lvl6pPr lvl="5" algn="ctr" rtl="0">
              <a:lnSpc>
                <a:spcPct val="100000"/>
              </a:lnSpc>
              <a:spcBef>
                <a:spcPts val="0"/>
              </a:spcBef>
              <a:spcAft>
                <a:spcPts val="0"/>
              </a:spcAft>
              <a:buSzPts val="2000"/>
              <a:buNone/>
              <a:defRPr sz="2000" b="1"/>
            </a:lvl6pPr>
            <a:lvl7pPr lvl="6" algn="ctr" rtl="0">
              <a:lnSpc>
                <a:spcPct val="100000"/>
              </a:lnSpc>
              <a:spcBef>
                <a:spcPts val="0"/>
              </a:spcBef>
              <a:spcAft>
                <a:spcPts val="0"/>
              </a:spcAft>
              <a:buSzPts val="2000"/>
              <a:buNone/>
              <a:defRPr sz="2000" b="1"/>
            </a:lvl7pPr>
            <a:lvl8pPr lvl="7" algn="ctr" rtl="0">
              <a:lnSpc>
                <a:spcPct val="100000"/>
              </a:lnSpc>
              <a:spcBef>
                <a:spcPts val="0"/>
              </a:spcBef>
              <a:spcAft>
                <a:spcPts val="0"/>
              </a:spcAft>
              <a:buSzPts val="2000"/>
              <a:buNone/>
              <a:defRPr sz="2000" b="1"/>
            </a:lvl8pPr>
            <a:lvl9pPr lvl="8" algn="ctr" rtl="0">
              <a:lnSpc>
                <a:spcPct val="100000"/>
              </a:lnSpc>
              <a:spcBef>
                <a:spcPts val="0"/>
              </a:spcBef>
              <a:spcAft>
                <a:spcPts val="0"/>
              </a:spcAft>
              <a:buSzPts val="2000"/>
              <a:buNone/>
              <a:defRPr sz="2000" b="1"/>
            </a:lvl9pPr>
          </a:lstStyle>
          <a:p>
            <a:endParaRPr/>
          </a:p>
        </p:txBody>
      </p:sp>
      <p:sp>
        <p:nvSpPr>
          <p:cNvPr id="31" name="Google Shape;31;p5"/>
          <p:cNvSpPr txBox="1">
            <a:spLocks noGrp="1"/>
          </p:cNvSpPr>
          <p:nvPr>
            <p:ph type="subTitle" idx="4"/>
          </p:nvPr>
        </p:nvSpPr>
        <p:spPr>
          <a:xfrm>
            <a:off x="1680261" y="3464149"/>
            <a:ext cx="3621000" cy="1046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2" name="Google Shape;32;p5"/>
          <p:cNvSpPr>
            <a:spLocks noGrp="1"/>
          </p:cNvSpPr>
          <p:nvPr>
            <p:ph type="pic" idx="5"/>
          </p:nvPr>
        </p:nvSpPr>
        <p:spPr>
          <a:xfrm>
            <a:off x="5704275" y="0"/>
            <a:ext cx="3439500" cy="5143500"/>
          </a:xfrm>
          <a:prstGeom prst="rect">
            <a:avLst/>
          </a:prstGeom>
          <a:noFill/>
          <a:ln>
            <a:noFill/>
          </a:ln>
        </p:spPr>
      </p:sp>
      <p:cxnSp>
        <p:nvCxnSpPr>
          <p:cNvPr id="33" name="Google Shape;33;p5"/>
          <p:cNvCxnSpPr/>
          <p:nvPr/>
        </p:nvCxnSpPr>
        <p:spPr>
          <a:xfrm>
            <a:off x="711900" y="300225"/>
            <a:ext cx="4777800" cy="0"/>
          </a:xfrm>
          <a:prstGeom prst="straightConnector1">
            <a:avLst/>
          </a:prstGeom>
          <a:noFill/>
          <a:ln w="9525" cap="flat" cmpd="sng">
            <a:solidFill>
              <a:schemeClr val="dk1"/>
            </a:solidFill>
            <a:prstDash val="solid"/>
            <a:round/>
            <a:headEnd type="none" w="med" len="med"/>
            <a:tailEnd type="none" w="med" len="med"/>
          </a:ln>
        </p:spPr>
      </p:cxnSp>
      <p:cxnSp>
        <p:nvCxnSpPr>
          <p:cNvPr id="34" name="Google Shape;34;p5"/>
          <p:cNvCxnSpPr/>
          <p:nvPr/>
        </p:nvCxnSpPr>
        <p:spPr>
          <a:xfrm>
            <a:off x="711900" y="4843275"/>
            <a:ext cx="47778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6"/>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algn="ctr">
              <a:spcBef>
                <a:spcPts val="0"/>
              </a:spcBef>
              <a:spcAft>
                <a:spcPts val="0"/>
              </a:spcAft>
              <a:buClr>
                <a:schemeClr val="lt2"/>
              </a:buClr>
              <a:buSzPts val="3200"/>
              <a:buNone/>
              <a:defRPr>
                <a:solidFill>
                  <a:schemeClr val="lt2"/>
                </a:solidFill>
              </a:defRPr>
            </a:lvl1pPr>
            <a:lvl2pPr lvl="1" algn="ctr">
              <a:spcBef>
                <a:spcPts val="0"/>
              </a:spcBef>
              <a:spcAft>
                <a:spcPts val="0"/>
              </a:spcAft>
              <a:buClr>
                <a:schemeClr val="lt2"/>
              </a:buClr>
              <a:buSzPts val="3200"/>
              <a:buNone/>
              <a:defRPr>
                <a:solidFill>
                  <a:schemeClr val="lt2"/>
                </a:solidFill>
              </a:defRPr>
            </a:lvl2pPr>
            <a:lvl3pPr lvl="2" algn="ctr">
              <a:spcBef>
                <a:spcPts val="0"/>
              </a:spcBef>
              <a:spcAft>
                <a:spcPts val="0"/>
              </a:spcAft>
              <a:buClr>
                <a:schemeClr val="lt2"/>
              </a:buClr>
              <a:buSzPts val="3200"/>
              <a:buNone/>
              <a:defRPr>
                <a:solidFill>
                  <a:schemeClr val="lt2"/>
                </a:solidFill>
              </a:defRPr>
            </a:lvl3pPr>
            <a:lvl4pPr lvl="3" algn="ctr">
              <a:spcBef>
                <a:spcPts val="0"/>
              </a:spcBef>
              <a:spcAft>
                <a:spcPts val="0"/>
              </a:spcAft>
              <a:buClr>
                <a:schemeClr val="lt2"/>
              </a:buClr>
              <a:buSzPts val="3200"/>
              <a:buNone/>
              <a:defRPr>
                <a:solidFill>
                  <a:schemeClr val="lt2"/>
                </a:solidFill>
              </a:defRPr>
            </a:lvl4pPr>
            <a:lvl5pPr lvl="4" algn="ctr">
              <a:spcBef>
                <a:spcPts val="0"/>
              </a:spcBef>
              <a:spcAft>
                <a:spcPts val="0"/>
              </a:spcAft>
              <a:buClr>
                <a:schemeClr val="lt2"/>
              </a:buClr>
              <a:buSzPts val="3200"/>
              <a:buNone/>
              <a:defRPr>
                <a:solidFill>
                  <a:schemeClr val="lt2"/>
                </a:solidFill>
              </a:defRPr>
            </a:lvl5pPr>
            <a:lvl6pPr lvl="5" algn="ctr">
              <a:spcBef>
                <a:spcPts val="0"/>
              </a:spcBef>
              <a:spcAft>
                <a:spcPts val="0"/>
              </a:spcAft>
              <a:buClr>
                <a:schemeClr val="lt2"/>
              </a:buClr>
              <a:buSzPts val="3200"/>
              <a:buNone/>
              <a:defRPr>
                <a:solidFill>
                  <a:schemeClr val="lt2"/>
                </a:solidFill>
              </a:defRPr>
            </a:lvl6pPr>
            <a:lvl7pPr lvl="6" algn="ctr">
              <a:spcBef>
                <a:spcPts val="0"/>
              </a:spcBef>
              <a:spcAft>
                <a:spcPts val="0"/>
              </a:spcAft>
              <a:buClr>
                <a:schemeClr val="lt2"/>
              </a:buClr>
              <a:buSzPts val="3200"/>
              <a:buNone/>
              <a:defRPr>
                <a:solidFill>
                  <a:schemeClr val="lt2"/>
                </a:solidFill>
              </a:defRPr>
            </a:lvl7pPr>
            <a:lvl8pPr lvl="7" algn="ctr">
              <a:spcBef>
                <a:spcPts val="0"/>
              </a:spcBef>
              <a:spcAft>
                <a:spcPts val="0"/>
              </a:spcAft>
              <a:buClr>
                <a:schemeClr val="lt2"/>
              </a:buClr>
              <a:buSzPts val="3200"/>
              <a:buNone/>
              <a:defRPr>
                <a:solidFill>
                  <a:schemeClr val="lt2"/>
                </a:solidFill>
              </a:defRPr>
            </a:lvl8pPr>
            <a:lvl9pPr lvl="8" algn="ctr">
              <a:spcBef>
                <a:spcPts val="0"/>
              </a:spcBef>
              <a:spcAft>
                <a:spcPts val="0"/>
              </a:spcAft>
              <a:buClr>
                <a:schemeClr val="lt2"/>
              </a:buClr>
              <a:buSzPts val="3200"/>
              <a:buNone/>
              <a:defRPr>
                <a:solidFill>
                  <a:schemeClr val="lt2"/>
                </a:solidFill>
              </a:defRPr>
            </a:lvl9pPr>
          </a:lstStyle>
          <a:p>
            <a:endParaRPr/>
          </a:p>
        </p:txBody>
      </p:sp>
      <p:cxnSp>
        <p:nvCxnSpPr>
          <p:cNvPr id="37" name="Google Shape;37;p6"/>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38" name="Google Shape;38;p6"/>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sp>
        <p:nvSpPr>
          <p:cNvPr id="40" name="Google Shape;40;p7"/>
          <p:cNvSpPr txBox="1">
            <a:spLocks noGrp="1"/>
          </p:cNvSpPr>
          <p:nvPr>
            <p:ph type="title"/>
          </p:nvPr>
        </p:nvSpPr>
        <p:spPr>
          <a:xfrm>
            <a:off x="713100" y="1372650"/>
            <a:ext cx="40992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3200"/>
              <a:buNone/>
              <a:defRPr>
                <a:solidFill>
                  <a:schemeClr val="lt2"/>
                </a:solidFill>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41" name="Google Shape;41;p7"/>
          <p:cNvSpPr txBox="1">
            <a:spLocks noGrp="1"/>
          </p:cNvSpPr>
          <p:nvPr>
            <p:ph type="subTitle" idx="1"/>
          </p:nvPr>
        </p:nvSpPr>
        <p:spPr>
          <a:xfrm>
            <a:off x="713100" y="2021550"/>
            <a:ext cx="4099200" cy="1749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lt2"/>
              </a:buClr>
              <a:buSzPts val="1800"/>
              <a:buChar char="●"/>
              <a:defRPr/>
            </a:lvl1pPr>
            <a:lvl2pPr lvl="1" algn="ctr" rtl="0">
              <a:lnSpc>
                <a:spcPct val="100000"/>
              </a:lnSpc>
              <a:spcBef>
                <a:spcPts val="0"/>
              </a:spcBef>
              <a:spcAft>
                <a:spcPts val="0"/>
              </a:spcAft>
              <a:buSzPts val="1800"/>
              <a:buChar char="○"/>
              <a:defRPr sz="1800"/>
            </a:lvl2pPr>
            <a:lvl3pPr lvl="2" algn="ctr" rtl="0">
              <a:lnSpc>
                <a:spcPct val="100000"/>
              </a:lnSpc>
              <a:spcBef>
                <a:spcPts val="0"/>
              </a:spcBef>
              <a:spcAft>
                <a:spcPts val="0"/>
              </a:spcAft>
              <a:buSzPts val="1800"/>
              <a:buChar char="■"/>
              <a:defRPr sz="1800"/>
            </a:lvl3pPr>
            <a:lvl4pPr lvl="3" algn="ctr" rtl="0">
              <a:lnSpc>
                <a:spcPct val="100000"/>
              </a:lnSpc>
              <a:spcBef>
                <a:spcPts val="0"/>
              </a:spcBef>
              <a:spcAft>
                <a:spcPts val="0"/>
              </a:spcAft>
              <a:buSzPts val="1800"/>
              <a:buChar char="●"/>
              <a:defRPr sz="1800"/>
            </a:lvl4pPr>
            <a:lvl5pPr lvl="4" algn="ctr" rtl="0">
              <a:lnSpc>
                <a:spcPct val="100000"/>
              </a:lnSpc>
              <a:spcBef>
                <a:spcPts val="0"/>
              </a:spcBef>
              <a:spcAft>
                <a:spcPts val="0"/>
              </a:spcAft>
              <a:buSzPts val="1800"/>
              <a:buChar char="○"/>
              <a:defRPr sz="1800"/>
            </a:lvl5pPr>
            <a:lvl6pPr lvl="5" algn="ctr" rtl="0">
              <a:lnSpc>
                <a:spcPct val="100000"/>
              </a:lnSpc>
              <a:spcBef>
                <a:spcPts val="0"/>
              </a:spcBef>
              <a:spcAft>
                <a:spcPts val="0"/>
              </a:spcAft>
              <a:buSzPts val="1800"/>
              <a:buChar char="■"/>
              <a:defRPr sz="1800"/>
            </a:lvl6pPr>
            <a:lvl7pPr lvl="6" algn="ctr" rtl="0">
              <a:lnSpc>
                <a:spcPct val="100000"/>
              </a:lnSpc>
              <a:spcBef>
                <a:spcPts val="0"/>
              </a:spcBef>
              <a:spcAft>
                <a:spcPts val="0"/>
              </a:spcAft>
              <a:buSzPts val="1800"/>
              <a:buChar char="●"/>
              <a:defRPr sz="1800"/>
            </a:lvl7pPr>
            <a:lvl8pPr lvl="7" algn="ctr" rtl="0">
              <a:lnSpc>
                <a:spcPct val="100000"/>
              </a:lnSpc>
              <a:spcBef>
                <a:spcPts val="0"/>
              </a:spcBef>
              <a:spcAft>
                <a:spcPts val="0"/>
              </a:spcAft>
              <a:buSzPts val="1800"/>
              <a:buChar char="○"/>
              <a:defRPr sz="1800"/>
            </a:lvl8pPr>
            <a:lvl9pPr lvl="8" algn="ctr" rtl="0">
              <a:lnSpc>
                <a:spcPct val="100000"/>
              </a:lnSpc>
              <a:spcBef>
                <a:spcPts val="0"/>
              </a:spcBef>
              <a:spcAft>
                <a:spcPts val="0"/>
              </a:spcAft>
              <a:buSzPts val="1800"/>
              <a:buChar char="■"/>
              <a:defRPr sz="1800"/>
            </a:lvl9pPr>
          </a:lstStyle>
          <a:p>
            <a:endParaRPr/>
          </a:p>
        </p:txBody>
      </p:sp>
      <p:sp>
        <p:nvSpPr>
          <p:cNvPr id="42" name="Google Shape;42;p7"/>
          <p:cNvSpPr>
            <a:spLocks noGrp="1"/>
          </p:cNvSpPr>
          <p:nvPr>
            <p:ph type="pic" idx="2"/>
          </p:nvPr>
        </p:nvSpPr>
        <p:spPr>
          <a:xfrm>
            <a:off x="5378325" y="0"/>
            <a:ext cx="3765300" cy="5143500"/>
          </a:xfrm>
          <a:prstGeom prst="rect">
            <a:avLst/>
          </a:prstGeom>
          <a:noFill/>
          <a:ln>
            <a:noFill/>
          </a:ln>
        </p:spPr>
      </p:sp>
      <p:cxnSp>
        <p:nvCxnSpPr>
          <p:cNvPr id="43" name="Google Shape;43;p7"/>
          <p:cNvCxnSpPr/>
          <p:nvPr/>
        </p:nvCxnSpPr>
        <p:spPr>
          <a:xfrm>
            <a:off x="711900" y="300225"/>
            <a:ext cx="4323300" cy="0"/>
          </a:xfrm>
          <a:prstGeom prst="straightConnector1">
            <a:avLst/>
          </a:prstGeom>
          <a:noFill/>
          <a:ln w="9525" cap="flat" cmpd="sng">
            <a:solidFill>
              <a:schemeClr val="dk1"/>
            </a:solidFill>
            <a:prstDash val="solid"/>
            <a:round/>
            <a:headEnd type="none" w="med" len="med"/>
            <a:tailEnd type="none" w="med" len="med"/>
          </a:ln>
        </p:spPr>
      </p:cxnSp>
      <p:cxnSp>
        <p:nvCxnSpPr>
          <p:cNvPr id="44" name="Google Shape;44;p7"/>
          <p:cNvCxnSpPr/>
          <p:nvPr/>
        </p:nvCxnSpPr>
        <p:spPr>
          <a:xfrm>
            <a:off x="711900" y="4843275"/>
            <a:ext cx="4323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txBox="1">
            <a:spLocks noGrp="1"/>
          </p:cNvSpPr>
          <p:nvPr>
            <p:ph type="title"/>
          </p:nvPr>
        </p:nvSpPr>
        <p:spPr>
          <a:xfrm>
            <a:off x="1388100" y="810450"/>
            <a:ext cx="6367800" cy="3522600"/>
          </a:xfrm>
          <a:prstGeom prst="rect">
            <a:avLst/>
          </a:prstGeom>
        </p:spPr>
        <p:txBody>
          <a:bodyPr spcFirstLastPara="1" wrap="square" lIns="91425" tIns="91425" rIns="91425" bIns="91425" anchor="ctr" anchorCtr="0">
            <a:noAutofit/>
          </a:bodyPr>
          <a:lstStyle>
            <a:lvl1pPr lvl="0" algn="ctr">
              <a:spcBef>
                <a:spcPts val="0"/>
              </a:spcBef>
              <a:spcAft>
                <a:spcPts val="0"/>
              </a:spcAft>
              <a:buClr>
                <a:schemeClr val="lt2"/>
              </a:buClr>
              <a:buSzPts val="8000"/>
              <a:buNone/>
              <a:defRPr sz="8000">
                <a:solidFill>
                  <a:schemeClr val="lt2"/>
                </a:solidFill>
              </a:defRPr>
            </a:lvl1pPr>
            <a:lvl2pPr lvl="1" algn="ctr">
              <a:spcBef>
                <a:spcPts val="0"/>
              </a:spcBef>
              <a:spcAft>
                <a:spcPts val="0"/>
              </a:spcAft>
              <a:buClr>
                <a:schemeClr val="lt2"/>
              </a:buClr>
              <a:buSzPts val="8000"/>
              <a:buNone/>
              <a:defRPr sz="8000">
                <a:solidFill>
                  <a:schemeClr val="lt2"/>
                </a:solidFill>
              </a:defRPr>
            </a:lvl2pPr>
            <a:lvl3pPr lvl="2" algn="ctr">
              <a:spcBef>
                <a:spcPts val="0"/>
              </a:spcBef>
              <a:spcAft>
                <a:spcPts val="0"/>
              </a:spcAft>
              <a:buClr>
                <a:schemeClr val="lt2"/>
              </a:buClr>
              <a:buSzPts val="8000"/>
              <a:buNone/>
              <a:defRPr sz="8000">
                <a:solidFill>
                  <a:schemeClr val="lt2"/>
                </a:solidFill>
              </a:defRPr>
            </a:lvl3pPr>
            <a:lvl4pPr lvl="3" algn="ctr">
              <a:spcBef>
                <a:spcPts val="0"/>
              </a:spcBef>
              <a:spcAft>
                <a:spcPts val="0"/>
              </a:spcAft>
              <a:buClr>
                <a:schemeClr val="lt2"/>
              </a:buClr>
              <a:buSzPts val="8000"/>
              <a:buNone/>
              <a:defRPr sz="8000">
                <a:solidFill>
                  <a:schemeClr val="lt2"/>
                </a:solidFill>
              </a:defRPr>
            </a:lvl4pPr>
            <a:lvl5pPr lvl="4" algn="ctr">
              <a:spcBef>
                <a:spcPts val="0"/>
              </a:spcBef>
              <a:spcAft>
                <a:spcPts val="0"/>
              </a:spcAft>
              <a:buClr>
                <a:schemeClr val="lt2"/>
              </a:buClr>
              <a:buSzPts val="8000"/>
              <a:buNone/>
              <a:defRPr sz="8000">
                <a:solidFill>
                  <a:schemeClr val="lt2"/>
                </a:solidFill>
              </a:defRPr>
            </a:lvl5pPr>
            <a:lvl6pPr lvl="5" algn="ctr">
              <a:spcBef>
                <a:spcPts val="0"/>
              </a:spcBef>
              <a:spcAft>
                <a:spcPts val="0"/>
              </a:spcAft>
              <a:buClr>
                <a:schemeClr val="lt2"/>
              </a:buClr>
              <a:buSzPts val="8000"/>
              <a:buNone/>
              <a:defRPr sz="8000">
                <a:solidFill>
                  <a:schemeClr val="lt2"/>
                </a:solidFill>
              </a:defRPr>
            </a:lvl6pPr>
            <a:lvl7pPr lvl="6" algn="ctr">
              <a:spcBef>
                <a:spcPts val="0"/>
              </a:spcBef>
              <a:spcAft>
                <a:spcPts val="0"/>
              </a:spcAft>
              <a:buClr>
                <a:schemeClr val="lt2"/>
              </a:buClr>
              <a:buSzPts val="8000"/>
              <a:buNone/>
              <a:defRPr sz="8000">
                <a:solidFill>
                  <a:schemeClr val="lt2"/>
                </a:solidFill>
              </a:defRPr>
            </a:lvl7pPr>
            <a:lvl8pPr lvl="7" algn="ctr">
              <a:spcBef>
                <a:spcPts val="0"/>
              </a:spcBef>
              <a:spcAft>
                <a:spcPts val="0"/>
              </a:spcAft>
              <a:buClr>
                <a:schemeClr val="lt2"/>
              </a:buClr>
              <a:buSzPts val="8000"/>
              <a:buNone/>
              <a:defRPr sz="8000">
                <a:solidFill>
                  <a:schemeClr val="lt2"/>
                </a:solidFill>
              </a:defRPr>
            </a:lvl8pPr>
            <a:lvl9pPr lvl="8" algn="ctr">
              <a:spcBef>
                <a:spcPts val="0"/>
              </a:spcBef>
              <a:spcAft>
                <a:spcPts val="0"/>
              </a:spcAft>
              <a:buClr>
                <a:schemeClr val="lt2"/>
              </a:buClr>
              <a:buSzPts val="8000"/>
              <a:buNone/>
              <a:defRPr sz="8000">
                <a:solidFill>
                  <a:schemeClr val="lt2"/>
                </a:solidFill>
              </a:defRPr>
            </a:lvl9pPr>
          </a:lstStyle>
          <a:p>
            <a:endParaRPr/>
          </a:p>
        </p:txBody>
      </p:sp>
      <p:cxnSp>
        <p:nvCxnSpPr>
          <p:cNvPr id="47" name="Google Shape;47;p8"/>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48" name="Google Shape;48;p8"/>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txBox="1">
            <a:spLocks noGrp="1"/>
          </p:cNvSpPr>
          <p:nvPr>
            <p:ph type="subTitle" idx="1"/>
          </p:nvPr>
        </p:nvSpPr>
        <p:spPr>
          <a:xfrm>
            <a:off x="713100" y="2194150"/>
            <a:ext cx="3858900" cy="1235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400"/>
              <a:buNone/>
              <a:defRPr sz="1400"/>
            </a:lvl1pPr>
            <a:lvl2pPr lvl="1">
              <a:lnSpc>
                <a:spcPct val="100000"/>
              </a:lnSpc>
              <a:spcBef>
                <a:spcPts val="0"/>
              </a:spcBef>
              <a:spcAft>
                <a:spcPts val="0"/>
              </a:spcAft>
              <a:buSzPts val="1400"/>
              <a:buNone/>
              <a:defRPr sz="1400"/>
            </a:lvl2pPr>
            <a:lvl3pPr lvl="2">
              <a:lnSpc>
                <a:spcPct val="100000"/>
              </a:lnSpc>
              <a:spcBef>
                <a:spcPts val="0"/>
              </a:spcBef>
              <a:spcAft>
                <a:spcPts val="0"/>
              </a:spcAft>
              <a:buSzPts val="1400"/>
              <a:buNone/>
              <a:defRPr sz="1400"/>
            </a:lvl3pPr>
            <a:lvl4pPr lvl="3">
              <a:lnSpc>
                <a:spcPct val="100000"/>
              </a:lnSpc>
              <a:spcBef>
                <a:spcPts val="0"/>
              </a:spcBef>
              <a:spcAft>
                <a:spcPts val="0"/>
              </a:spcAft>
              <a:buSzPts val="1400"/>
              <a:buNone/>
              <a:defRPr sz="1400"/>
            </a:lvl4pPr>
            <a:lvl5pPr lvl="4">
              <a:lnSpc>
                <a:spcPct val="100000"/>
              </a:lnSpc>
              <a:spcBef>
                <a:spcPts val="0"/>
              </a:spcBef>
              <a:spcAft>
                <a:spcPts val="0"/>
              </a:spcAft>
              <a:buSzPts val="1400"/>
              <a:buNone/>
              <a:defRPr sz="1400"/>
            </a:lvl5pPr>
            <a:lvl6pPr lvl="5">
              <a:lnSpc>
                <a:spcPct val="100000"/>
              </a:lnSpc>
              <a:spcBef>
                <a:spcPts val="0"/>
              </a:spcBef>
              <a:spcAft>
                <a:spcPts val="0"/>
              </a:spcAft>
              <a:buSzPts val="1400"/>
              <a:buNone/>
              <a:defRPr sz="1400"/>
            </a:lvl6pPr>
            <a:lvl7pPr lvl="6">
              <a:lnSpc>
                <a:spcPct val="100000"/>
              </a:lnSpc>
              <a:spcBef>
                <a:spcPts val="0"/>
              </a:spcBef>
              <a:spcAft>
                <a:spcPts val="0"/>
              </a:spcAft>
              <a:buSzPts val="1400"/>
              <a:buNone/>
              <a:defRPr sz="1400"/>
            </a:lvl7pPr>
            <a:lvl8pPr lvl="7">
              <a:lnSpc>
                <a:spcPct val="100000"/>
              </a:lnSpc>
              <a:spcBef>
                <a:spcPts val="0"/>
              </a:spcBef>
              <a:spcAft>
                <a:spcPts val="0"/>
              </a:spcAft>
              <a:buSzPts val="1400"/>
              <a:buNone/>
              <a:defRPr sz="1400"/>
            </a:lvl8pPr>
            <a:lvl9pPr lvl="8">
              <a:lnSpc>
                <a:spcPct val="100000"/>
              </a:lnSpc>
              <a:spcBef>
                <a:spcPts val="0"/>
              </a:spcBef>
              <a:spcAft>
                <a:spcPts val="0"/>
              </a:spcAft>
              <a:buSzPts val="1400"/>
              <a:buNone/>
              <a:defRPr sz="1400"/>
            </a:lvl9pPr>
          </a:lstStyle>
          <a:p>
            <a:endParaRPr/>
          </a:p>
        </p:txBody>
      </p:sp>
      <p:sp>
        <p:nvSpPr>
          <p:cNvPr id="51" name="Google Shape;51;p9"/>
          <p:cNvSpPr txBox="1">
            <a:spLocks noGrp="1"/>
          </p:cNvSpPr>
          <p:nvPr>
            <p:ph type="title"/>
          </p:nvPr>
        </p:nvSpPr>
        <p:spPr>
          <a:xfrm>
            <a:off x="713100" y="541190"/>
            <a:ext cx="7717800" cy="5727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2"/>
              </a:buClr>
              <a:buSzPts val="3200"/>
              <a:buNone/>
              <a:defRPr>
                <a:solidFill>
                  <a:schemeClr val="lt2"/>
                </a:solidFill>
              </a:defRPr>
            </a:lvl1pPr>
            <a:lvl2pPr lvl="1" rtl="0">
              <a:spcBef>
                <a:spcPts val="0"/>
              </a:spcBef>
              <a:spcAft>
                <a:spcPts val="0"/>
              </a:spcAft>
              <a:buClr>
                <a:schemeClr val="lt2"/>
              </a:buClr>
              <a:buSzPts val="3200"/>
              <a:buNone/>
              <a:defRPr>
                <a:solidFill>
                  <a:schemeClr val="lt2"/>
                </a:solidFill>
              </a:defRPr>
            </a:lvl2pPr>
            <a:lvl3pPr lvl="2" rtl="0">
              <a:spcBef>
                <a:spcPts val="0"/>
              </a:spcBef>
              <a:spcAft>
                <a:spcPts val="0"/>
              </a:spcAft>
              <a:buClr>
                <a:schemeClr val="lt2"/>
              </a:buClr>
              <a:buSzPts val="3200"/>
              <a:buNone/>
              <a:defRPr>
                <a:solidFill>
                  <a:schemeClr val="lt2"/>
                </a:solidFill>
              </a:defRPr>
            </a:lvl3pPr>
            <a:lvl4pPr lvl="3" rtl="0">
              <a:spcBef>
                <a:spcPts val="0"/>
              </a:spcBef>
              <a:spcAft>
                <a:spcPts val="0"/>
              </a:spcAft>
              <a:buClr>
                <a:schemeClr val="lt2"/>
              </a:buClr>
              <a:buSzPts val="3200"/>
              <a:buNone/>
              <a:defRPr>
                <a:solidFill>
                  <a:schemeClr val="lt2"/>
                </a:solidFill>
              </a:defRPr>
            </a:lvl4pPr>
            <a:lvl5pPr lvl="4" rtl="0">
              <a:spcBef>
                <a:spcPts val="0"/>
              </a:spcBef>
              <a:spcAft>
                <a:spcPts val="0"/>
              </a:spcAft>
              <a:buClr>
                <a:schemeClr val="lt2"/>
              </a:buClr>
              <a:buSzPts val="3200"/>
              <a:buNone/>
              <a:defRPr>
                <a:solidFill>
                  <a:schemeClr val="lt2"/>
                </a:solidFill>
              </a:defRPr>
            </a:lvl5pPr>
            <a:lvl6pPr lvl="5" rtl="0">
              <a:spcBef>
                <a:spcPts val="0"/>
              </a:spcBef>
              <a:spcAft>
                <a:spcPts val="0"/>
              </a:spcAft>
              <a:buClr>
                <a:schemeClr val="lt2"/>
              </a:buClr>
              <a:buSzPts val="3200"/>
              <a:buNone/>
              <a:defRPr>
                <a:solidFill>
                  <a:schemeClr val="lt2"/>
                </a:solidFill>
              </a:defRPr>
            </a:lvl6pPr>
            <a:lvl7pPr lvl="6" rtl="0">
              <a:spcBef>
                <a:spcPts val="0"/>
              </a:spcBef>
              <a:spcAft>
                <a:spcPts val="0"/>
              </a:spcAft>
              <a:buClr>
                <a:schemeClr val="lt2"/>
              </a:buClr>
              <a:buSzPts val="3200"/>
              <a:buNone/>
              <a:defRPr>
                <a:solidFill>
                  <a:schemeClr val="lt2"/>
                </a:solidFill>
              </a:defRPr>
            </a:lvl7pPr>
            <a:lvl8pPr lvl="7" rtl="0">
              <a:spcBef>
                <a:spcPts val="0"/>
              </a:spcBef>
              <a:spcAft>
                <a:spcPts val="0"/>
              </a:spcAft>
              <a:buClr>
                <a:schemeClr val="lt2"/>
              </a:buClr>
              <a:buSzPts val="3200"/>
              <a:buNone/>
              <a:defRPr>
                <a:solidFill>
                  <a:schemeClr val="lt2"/>
                </a:solidFill>
              </a:defRPr>
            </a:lvl8pPr>
            <a:lvl9pPr lvl="8" rtl="0">
              <a:spcBef>
                <a:spcPts val="0"/>
              </a:spcBef>
              <a:spcAft>
                <a:spcPts val="0"/>
              </a:spcAft>
              <a:buClr>
                <a:schemeClr val="lt2"/>
              </a:buClr>
              <a:buSzPts val="3200"/>
              <a:buNone/>
              <a:defRPr>
                <a:solidFill>
                  <a:schemeClr val="lt2"/>
                </a:solidFill>
              </a:defRPr>
            </a:lvl9pPr>
          </a:lstStyle>
          <a:p>
            <a:endParaRPr/>
          </a:p>
        </p:txBody>
      </p:sp>
      <p:cxnSp>
        <p:nvCxnSpPr>
          <p:cNvPr id="52" name="Google Shape;52;p9"/>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53" name="Google Shape;53;p9"/>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txBox="1">
            <a:spLocks noGrp="1"/>
          </p:cNvSpPr>
          <p:nvPr>
            <p:ph type="body" idx="1"/>
          </p:nvPr>
        </p:nvSpPr>
        <p:spPr>
          <a:xfrm>
            <a:off x="711900" y="3998500"/>
            <a:ext cx="7720200" cy="605100"/>
          </a:xfrm>
          <a:prstGeom prst="rect">
            <a:avLst/>
          </a:prstGeom>
        </p:spPr>
        <p:txBody>
          <a:bodyPr spcFirstLastPara="1" wrap="square" lIns="91425" tIns="91425" rIns="91425" bIns="91425" anchor="ctr" anchorCtr="0">
            <a:noAutofit/>
          </a:bodyPr>
          <a:lstStyle>
            <a:lvl1pPr marL="457200" lvl="0" indent="-228600" algn="ctr">
              <a:lnSpc>
                <a:spcPct val="100000"/>
              </a:lnSpc>
              <a:spcBef>
                <a:spcPts val="0"/>
              </a:spcBef>
              <a:spcAft>
                <a:spcPts val="0"/>
              </a:spcAft>
              <a:buClr>
                <a:schemeClr val="lt2"/>
              </a:buClr>
              <a:buSzPts val="3200"/>
              <a:buFont typeface="Montserrat"/>
              <a:buNone/>
              <a:defRPr sz="3200" b="1">
                <a:solidFill>
                  <a:schemeClr val="lt2"/>
                </a:solidFill>
                <a:latin typeface="Montserrat"/>
                <a:ea typeface="Montserrat"/>
                <a:cs typeface="Montserrat"/>
                <a:sym typeface="Montserrat"/>
              </a:defRPr>
            </a:lvl1pPr>
          </a:lstStyle>
          <a:p>
            <a:endParaRPr/>
          </a:p>
        </p:txBody>
      </p:sp>
      <p:cxnSp>
        <p:nvCxnSpPr>
          <p:cNvPr id="56" name="Google Shape;56;p10"/>
          <p:cNvCxnSpPr/>
          <p:nvPr/>
        </p:nvCxnSpPr>
        <p:spPr>
          <a:xfrm>
            <a:off x="711900" y="300225"/>
            <a:ext cx="7720200" cy="0"/>
          </a:xfrm>
          <a:prstGeom prst="straightConnector1">
            <a:avLst/>
          </a:prstGeom>
          <a:noFill/>
          <a:ln w="9525" cap="flat" cmpd="sng">
            <a:solidFill>
              <a:schemeClr val="dk1"/>
            </a:solidFill>
            <a:prstDash val="solid"/>
            <a:round/>
            <a:headEnd type="none" w="med" len="med"/>
            <a:tailEnd type="none" w="med" len="med"/>
          </a:ln>
        </p:spPr>
      </p:cxnSp>
      <p:cxnSp>
        <p:nvCxnSpPr>
          <p:cNvPr id="57" name="Google Shape;57;p10"/>
          <p:cNvCxnSpPr/>
          <p:nvPr/>
        </p:nvCxnSpPr>
        <p:spPr>
          <a:xfrm>
            <a:off x="711900" y="4843275"/>
            <a:ext cx="77202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100" y="541190"/>
            <a:ext cx="77178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1pPr>
            <a:lvl2pPr lvl="1">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2pPr>
            <a:lvl3pPr lvl="2">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3pPr>
            <a:lvl4pPr lvl="3">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4pPr>
            <a:lvl5pPr lvl="4">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5pPr>
            <a:lvl6pPr lvl="5">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6pPr>
            <a:lvl7pPr lvl="6">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7pPr>
            <a:lvl8pPr lvl="7">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8pPr>
            <a:lvl9pPr lvl="8">
              <a:spcBef>
                <a:spcPts val="0"/>
              </a:spcBef>
              <a:spcAft>
                <a:spcPts val="0"/>
              </a:spcAft>
              <a:buClr>
                <a:schemeClr val="dk1"/>
              </a:buClr>
              <a:buSzPts val="3200"/>
              <a:buFont typeface="Montserrat"/>
              <a:buNone/>
              <a:defRPr sz="32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713100" y="1192405"/>
            <a:ext cx="77178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1pPr>
            <a:lvl2pPr marL="914400" lvl="1"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2pPr>
            <a:lvl3pPr marL="1371600" lvl="2"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3pPr>
            <a:lvl4pPr marL="1828800" lvl="3"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4pPr>
            <a:lvl5pPr marL="2286000" lvl="4"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5pPr>
            <a:lvl6pPr marL="2743200" lvl="5"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6pPr>
            <a:lvl7pPr marL="3200400" lvl="6"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7pPr>
            <a:lvl8pPr marL="3657600" lvl="7"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8pPr>
            <a:lvl9pPr marL="4114800" lvl="8" indent="-304800">
              <a:lnSpc>
                <a:spcPct val="100000"/>
              </a:lnSpc>
              <a:spcBef>
                <a:spcPts val="0"/>
              </a:spcBef>
              <a:spcAft>
                <a:spcPts val="0"/>
              </a:spcAft>
              <a:buClr>
                <a:schemeClr val="dk1"/>
              </a:buClr>
              <a:buSzPts val="1200"/>
              <a:buFont typeface="Montserrat Medium"/>
              <a:buChar char="■"/>
              <a:defRPr sz="1200">
                <a:solidFill>
                  <a:schemeClr val="dk1"/>
                </a:solidFill>
                <a:latin typeface="Montserrat Medium"/>
                <a:ea typeface="Montserrat Medium"/>
                <a:cs typeface="Montserrat Medium"/>
                <a:sym typeface="Montserrat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3"/>
        <p:cNvGrpSpPr/>
        <p:nvPr/>
      </p:nvGrpSpPr>
      <p:grpSpPr>
        <a:xfrm>
          <a:off x="0" y="0"/>
          <a:ext cx="0" cy="0"/>
          <a:chOff x="0" y="0"/>
          <a:chExt cx="0" cy="0"/>
        </a:xfrm>
      </p:grpSpPr>
      <p:sp>
        <p:nvSpPr>
          <p:cNvPr id="174" name="Google Shape;174;p25"/>
          <p:cNvSpPr/>
          <p:nvPr/>
        </p:nvSpPr>
        <p:spPr>
          <a:xfrm>
            <a:off x="5318275" y="0"/>
            <a:ext cx="3825600" cy="51522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5"/>
          <p:cNvSpPr txBox="1">
            <a:spLocks noGrp="1"/>
          </p:cNvSpPr>
          <p:nvPr>
            <p:ph type="ctrTitle"/>
          </p:nvPr>
        </p:nvSpPr>
        <p:spPr>
          <a:xfrm>
            <a:off x="430500" y="674825"/>
            <a:ext cx="5318400" cy="2527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3400">
                <a:solidFill>
                  <a:schemeClr val="lt2"/>
                </a:solidFill>
              </a:rPr>
              <a:t>WATER SHORTAGE VULNERABILITY</a:t>
            </a:r>
            <a:r>
              <a:rPr lang="en" sz="3400"/>
              <a:t> </a:t>
            </a:r>
            <a:endParaRPr sz="3400"/>
          </a:p>
          <a:p>
            <a:pPr marL="0" lvl="0" indent="0" algn="l" rtl="0">
              <a:spcBef>
                <a:spcPts val="0"/>
              </a:spcBef>
              <a:spcAft>
                <a:spcPts val="0"/>
              </a:spcAft>
              <a:buNone/>
            </a:pPr>
            <a:r>
              <a:rPr lang="en" sz="3100"/>
              <a:t>IN ALAMEDA COUNTY</a:t>
            </a:r>
            <a:endParaRPr sz="2800"/>
          </a:p>
        </p:txBody>
      </p:sp>
      <p:sp>
        <p:nvSpPr>
          <p:cNvPr id="176" name="Google Shape;176;p25"/>
          <p:cNvSpPr txBox="1">
            <a:spLocks noGrp="1"/>
          </p:cNvSpPr>
          <p:nvPr>
            <p:ph type="subTitle" idx="1"/>
          </p:nvPr>
        </p:nvSpPr>
        <p:spPr>
          <a:xfrm>
            <a:off x="506700" y="3437225"/>
            <a:ext cx="4079700" cy="650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Drew Barnhart, Lorela Cabral, Luis Hernandez, Daniel Rodriguez</a:t>
            </a:r>
            <a:endParaRPr/>
          </a:p>
        </p:txBody>
      </p:sp>
      <p:pic>
        <p:nvPicPr>
          <p:cNvPr id="177" name="Google Shape;177;p25"/>
          <p:cNvPicPr preferRelativeResize="0">
            <a:picLocks noGrp="1"/>
          </p:cNvPicPr>
          <p:nvPr>
            <p:ph type="pic" idx="2"/>
          </p:nvPr>
        </p:nvPicPr>
        <p:blipFill rotWithShape="1">
          <a:blip r:embed="rId3">
            <a:alphaModFix/>
          </a:blip>
          <a:srcRect l="37495" r="14630"/>
          <a:stretch/>
        </p:blipFill>
        <p:spPr>
          <a:xfrm>
            <a:off x="5318275" y="0"/>
            <a:ext cx="3825727" cy="5143501"/>
          </a:xfrm>
          <a:prstGeom prst="rect">
            <a:avLst/>
          </a:prstGeom>
        </p:spPr>
      </p:pic>
      <p:cxnSp>
        <p:nvCxnSpPr>
          <p:cNvPr id="178" name="Google Shape;178;p25"/>
          <p:cNvCxnSpPr/>
          <p:nvPr/>
        </p:nvCxnSpPr>
        <p:spPr>
          <a:xfrm>
            <a:off x="797744" y="3244550"/>
            <a:ext cx="1458300" cy="0"/>
          </a:xfrm>
          <a:prstGeom prst="straightConnector1">
            <a:avLst/>
          </a:prstGeom>
          <a:noFill/>
          <a:ln w="9525" cap="flat" cmpd="sng">
            <a:solidFill>
              <a:schemeClr val="dk1"/>
            </a:solidFill>
            <a:prstDash val="solid"/>
            <a:round/>
            <a:headEnd type="none" w="med" len="med"/>
            <a:tailEnd type="none" w="med" len="med"/>
          </a:ln>
        </p:spPr>
      </p:cxnSp>
      <p:sp>
        <p:nvSpPr>
          <p:cNvPr id="179" name="Google Shape;179;p25"/>
          <p:cNvSpPr/>
          <p:nvPr/>
        </p:nvSpPr>
        <p:spPr>
          <a:xfrm>
            <a:off x="5323850" y="-13550"/>
            <a:ext cx="3820200" cy="5143500"/>
          </a:xfrm>
          <a:prstGeom prst="rect">
            <a:avLst/>
          </a:prstGeom>
          <a:solidFill>
            <a:srgbClr val="718FA7">
              <a:alpha val="64709"/>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34"/>
          <p:cNvSpPr txBox="1">
            <a:spLocks noGrp="1"/>
          </p:cNvSpPr>
          <p:nvPr>
            <p:ph type="title"/>
          </p:nvPr>
        </p:nvSpPr>
        <p:spPr>
          <a:xfrm>
            <a:off x="713100" y="388790"/>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LIMITATIONS OF THE DATA </a:t>
            </a:r>
            <a:endParaRPr/>
          </a:p>
          <a:p>
            <a:pPr marL="0" lvl="0" indent="0" algn="ctr" rtl="0">
              <a:spcBef>
                <a:spcPts val="0"/>
              </a:spcBef>
              <a:spcAft>
                <a:spcPts val="0"/>
              </a:spcAft>
              <a:buNone/>
            </a:pPr>
            <a:r>
              <a:rPr lang="en">
                <a:solidFill>
                  <a:srgbClr val="435D74"/>
                </a:solidFill>
              </a:rPr>
              <a:t>AND NEXT STEPS</a:t>
            </a:r>
            <a:endParaRPr>
              <a:solidFill>
                <a:srgbClr val="435D74"/>
              </a:solidFill>
            </a:endParaRPr>
          </a:p>
        </p:txBody>
      </p:sp>
      <p:sp>
        <p:nvSpPr>
          <p:cNvPr id="260" name="Google Shape;260;p34"/>
          <p:cNvSpPr txBox="1">
            <a:spLocks noGrp="1"/>
          </p:cNvSpPr>
          <p:nvPr>
            <p:ph type="subTitle" idx="5"/>
          </p:nvPr>
        </p:nvSpPr>
        <p:spPr>
          <a:xfrm>
            <a:off x="5076225" y="1694300"/>
            <a:ext cx="2457600" cy="43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SELF REPORTED</a:t>
            </a:r>
            <a:endParaRPr>
              <a:solidFill>
                <a:schemeClr val="dk1"/>
              </a:solidFill>
            </a:endParaRPr>
          </a:p>
        </p:txBody>
      </p:sp>
      <p:sp>
        <p:nvSpPr>
          <p:cNvPr id="261" name="Google Shape;261;p34"/>
          <p:cNvSpPr txBox="1">
            <a:spLocks noGrp="1"/>
          </p:cNvSpPr>
          <p:nvPr>
            <p:ph type="subTitle" idx="6"/>
          </p:nvPr>
        </p:nvSpPr>
        <p:spPr>
          <a:xfrm>
            <a:off x="5076224" y="1999900"/>
            <a:ext cx="3453600" cy="88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US census data is self reported and majority of the information is unverified. Statistics in our data/analysis (especially household income) is susceptible to being  over/under exaggerated. </a:t>
            </a:r>
            <a:endParaRPr/>
          </a:p>
        </p:txBody>
      </p:sp>
      <p:sp>
        <p:nvSpPr>
          <p:cNvPr id="262" name="Google Shape;262;p34"/>
          <p:cNvSpPr txBox="1">
            <a:spLocks noGrp="1"/>
          </p:cNvSpPr>
          <p:nvPr>
            <p:ph type="subTitle" idx="7"/>
          </p:nvPr>
        </p:nvSpPr>
        <p:spPr>
          <a:xfrm>
            <a:off x="5076237" y="3258300"/>
            <a:ext cx="3453600" cy="43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STATISTICAL ANALYSIS</a:t>
            </a:r>
            <a:endParaRPr>
              <a:solidFill>
                <a:schemeClr val="dk1"/>
              </a:solidFill>
            </a:endParaRPr>
          </a:p>
        </p:txBody>
      </p:sp>
      <p:sp>
        <p:nvSpPr>
          <p:cNvPr id="263" name="Google Shape;263;p34"/>
          <p:cNvSpPr txBox="1">
            <a:spLocks noGrp="1"/>
          </p:cNvSpPr>
          <p:nvPr>
            <p:ph type="subTitle" idx="8"/>
          </p:nvPr>
        </p:nvSpPr>
        <p:spPr>
          <a:xfrm>
            <a:off x="5076250" y="3563900"/>
            <a:ext cx="3316800" cy="1380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Though trends can be observed, we can run statistical tests (such as linear regression) with the data to determine if there is a correlation between location, socioeconomic factors and vulnerability.</a:t>
            </a:r>
            <a:endParaRPr/>
          </a:p>
        </p:txBody>
      </p:sp>
      <p:sp>
        <p:nvSpPr>
          <p:cNvPr id="264" name="Google Shape;264;p34"/>
          <p:cNvSpPr txBox="1">
            <a:spLocks noGrp="1"/>
          </p:cNvSpPr>
          <p:nvPr>
            <p:ph type="subTitle" idx="5"/>
          </p:nvPr>
        </p:nvSpPr>
        <p:spPr>
          <a:xfrm>
            <a:off x="817700" y="1694300"/>
            <a:ext cx="2457600" cy="43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ANTIQUATED</a:t>
            </a:r>
            <a:endParaRPr>
              <a:solidFill>
                <a:schemeClr val="dk1"/>
              </a:solidFill>
            </a:endParaRPr>
          </a:p>
        </p:txBody>
      </p:sp>
      <p:sp>
        <p:nvSpPr>
          <p:cNvPr id="265" name="Google Shape;265;p34"/>
          <p:cNvSpPr txBox="1">
            <a:spLocks noGrp="1"/>
          </p:cNvSpPr>
          <p:nvPr>
            <p:ph type="subTitle" idx="6"/>
          </p:nvPr>
        </p:nvSpPr>
        <p:spPr>
          <a:xfrm>
            <a:off x="945675" y="1999900"/>
            <a:ext cx="3601500" cy="88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The data collected ranges from 2015-2019 (indicators from the American Communities Survey) and 2020 (Census Block Groups), so they may not be representative of the true population today.</a:t>
            </a:r>
            <a:endParaRPr/>
          </a:p>
        </p:txBody>
      </p:sp>
      <p:sp>
        <p:nvSpPr>
          <p:cNvPr id="266" name="Google Shape;266;p34"/>
          <p:cNvSpPr txBox="1">
            <a:spLocks noGrp="1"/>
          </p:cNvSpPr>
          <p:nvPr>
            <p:ph type="subTitle" idx="7"/>
          </p:nvPr>
        </p:nvSpPr>
        <p:spPr>
          <a:xfrm>
            <a:off x="817714" y="3258300"/>
            <a:ext cx="3601500" cy="4332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solidFill>
                  <a:schemeClr val="dk1"/>
                </a:solidFill>
              </a:rPr>
              <a:t>OTHER INTERACTIONS</a:t>
            </a:r>
            <a:endParaRPr>
              <a:solidFill>
                <a:schemeClr val="dk1"/>
              </a:solidFill>
            </a:endParaRPr>
          </a:p>
        </p:txBody>
      </p:sp>
      <p:sp>
        <p:nvSpPr>
          <p:cNvPr id="267" name="Google Shape;267;p34"/>
          <p:cNvSpPr txBox="1">
            <a:spLocks noGrp="1"/>
          </p:cNvSpPr>
          <p:nvPr>
            <p:ph type="subTitle" idx="8"/>
          </p:nvPr>
        </p:nvSpPr>
        <p:spPr>
          <a:xfrm>
            <a:off x="817725" y="3563900"/>
            <a:ext cx="3601500" cy="8811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Further visualizations to add to our data could be made by linking plots together. Similarly, we can add more counties to this analysis but will need to improve speed of polygon display.</a:t>
            </a:r>
            <a:endParaRPr/>
          </a:p>
          <a:p>
            <a:pPr marL="0" lvl="0" indent="0" algn="l" rtl="0">
              <a:spcBef>
                <a:spcPts val="0"/>
              </a:spcBef>
              <a:spcAft>
                <a:spcPts val="0"/>
              </a:spcAft>
              <a:buNone/>
            </a:pPr>
            <a:endParaRPr/>
          </a:p>
          <a:p>
            <a:pPr marL="0" lvl="0" indent="0" algn="l" rtl="0">
              <a:spcBef>
                <a:spcPts val="0"/>
              </a:spcBef>
              <a:spcAft>
                <a:spcPts val="0"/>
              </a:spcAft>
              <a:buNone/>
            </a:pPr>
            <a:endParaRPr sz="1400"/>
          </a:p>
        </p:txBody>
      </p:sp>
      <p:sp>
        <p:nvSpPr>
          <p:cNvPr id="268" name="Google Shape;268;p34"/>
          <p:cNvSpPr/>
          <p:nvPr/>
        </p:nvSpPr>
        <p:spPr>
          <a:xfrm>
            <a:off x="614150" y="1796225"/>
            <a:ext cx="51000" cy="125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4"/>
          <p:cNvSpPr/>
          <p:nvPr/>
        </p:nvSpPr>
        <p:spPr>
          <a:xfrm>
            <a:off x="614150" y="3360225"/>
            <a:ext cx="51000" cy="12558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4"/>
          <p:cNvSpPr/>
          <p:nvPr/>
        </p:nvSpPr>
        <p:spPr>
          <a:xfrm>
            <a:off x="4918950" y="1796225"/>
            <a:ext cx="51000" cy="1084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4"/>
          <p:cNvSpPr/>
          <p:nvPr/>
        </p:nvSpPr>
        <p:spPr>
          <a:xfrm>
            <a:off x="4918950" y="3360225"/>
            <a:ext cx="51000" cy="10848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4"/>
          <p:cNvSpPr/>
          <p:nvPr/>
        </p:nvSpPr>
        <p:spPr>
          <a:xfrm>
            <a:off x="4918950" y="1796225"/>
            <a:ext cx="51000" cy="1255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4"/>
          <p:cNvSpPr/>
          <p:nvPr/>
        </p:nvSpPr>
        <p:spPr>
          <a:xfrm>
            <a:off x="4918950" y="3360225"/>
            <a:ext cx="51000" cy="1255800"/>
          </a:xfrm>
          <a:prstGeom prst="rect">
            <a:avLst/>
          </a:pr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77"/>
        <p:cNvGrpSpPr/>
        <p:nvPr/>
      </p:nvGrpSpPr>
      <p:grpSpPr>
        <a:xfrm>
          <a:off x="0" y="0"/>
          <a:ext cx="0" cy="0"/>
          <a:chOff x="0" y="0"/>
          <a:chExt cx="0" cy="0"/>
        </a:xfrm>
      </p:grpSpPr>
      <p:sp>
        <p:nvSpPr>
          <p:cNvPr id="278" name="Google Shape;278;p35"/>
          <p:cNvSpPr/>
          <p:nvPr/>
        </p:nvSpPr>
        <p:spPr>
          <a:xfrm>
            <a:off x="4585338" y="2961400"/>
            <a:ext cx="3860400" cy="12729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5"/>
          <p:cNvSpPr/>
          <p:nvPr/>
        </p:nvSpPr>
        <p:spPr>
          <a:xfrm>
            <a:off x="678375" y="0"/>
            <a:ext cx="4721100" cy="51435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5"/>
          <p:cNvSpPr txBox="1">
            <a:spLocks noGrp="1"/>
          </p:cNvSpPr>
          <p:nvPr>
            <p:ph type="title"/>
          </p:nvPr>
        </p:nvSpPr>
        <p:spPr>
          <a:xfrm>
            <a:off x="5515800" y="2797319"/>
            <a:ext cx="3335700" cy="831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600"/>
              <a:t>THANKS!</a:t>
            </a:r>
            <a:endParaRPr sz="3600"/>
          </a:p>
        </p:txBody>
      </p:sp>
      <p:pic>
        <p:nvPicPr>
          <p:cNvPr id="281" name="Google Shape;281;p35"/>
          <p:cNvPicPr preferRelativeResize="0"/>
          <p:nvPr/>
        </p:nvPicPr>
        <p:blipFill rotWithShape="1">
          <a:blip r:embed="rId3">
            <a:alphaModFix/>
          </a:blip>
          <a:srcRect r="487"/>
          <a:stretch/>
        </p:blipFill>
        <p:spPr>
          <a:xfrm>
            <a:off x="829850" y="128050"/>
            <a:ext cx="4406550" cy="4887400"/>
          </a:xfrm>
          <a:prstGeom prst="rect">
            <a:avLst/>
          </a:prstGeom>
          <a:noFill/>
          <a:ln>
            <a:noFill/>
          </a:ln>
        </p:spPr>
      </p:pic>
      <p:cxnSp>
        <p:nvCxnSpPr>
          <p:cNvPr id="282" name="Google Shape;282;p35"/>
          <p:cNvCxnSpPr/>
          <p:nvPr/>
        </p:nvCxnSpPr>
        <p:spPr>
          <a:xfrm>
            <a:off x="6454494" y="3552425"/>
            <a:ext cx="1458300" cy="0"/>
          </a:xfrm>
          <a:prstGeom prst="straightConnector1">
            <a:avLst/>
          </a:prstGeom>
          <a:noFill/>
          <a:ln w="9525" cap="flat" cmpd="sng">
            <a:solidFill>
              <a:schemeClr val="dk1"/>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D7E4F7">
            <a:alpha val="49020"/>
          </a:srgbClr>
        </a:solidFill>
        <a:effectLst/>
      </p:bgPr>
    </p:bg>
    <p:spTree>
      <p:nvGrpSpPr>
        <p:cNvPr id="1" name="Shape 183"/>
        <p:cNvGrpSpPr/>
        <p:nvPr/>
      </p:nvGrpSpPr>
      <p:grpSpPr>
        <a:xfrm>
          <a:off x="0" y="0"/>
          <a:ext cx="0" cy="0"/>
          <a:chOff x="0" y="0"/>
          <a:chExt cx="0" cy="0"/>
        </a:xfrm>
      </p:grpSpPr>
      <p:sp>
        <p:nvSpPr>
          <p:cNvPr id="184" name="Google Shape;184;p26"/>
          <p:cNvSpPr/>
          <p:nvPr/>
        </p:nvSpPr>
        <p:spPr>
          <a:xfrm>
            <a:off x="240450" y="1684850"/>
            <a:ext cx="4185900" cy="28584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6"/>
          <p:cNvSpPr txBox="1">
            <a:spLocks noGrp="1"/>
          </p:cNvSpPr>
          <p:nvPr>
            <p:ph type="title"/>
          </p:nvPr>
        </p:nvSpPr>
        <p:spPr>
          <a:xfrm>
            <a:off x="713100" y="388800"/>
            <a:ext cx="58194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500"/>
              <a:t>DATASET</a:t>
            </a:r>
            <a:endParaRPr sz="3500"/>
          </a:p>
        </p:txBody>
      </p:sp>
      <p:sp>
        <p:nvSpPr>
          <p:cNvPr id="186" name="Google Shape;186;p26"/>
          <p:cNvSpPr txBox="1">
            <a:spLocks noGrp="1"/>
          </p:cNvSpPr>
          <p:nvPr>
            <p:ph type="body" idx="1"/>
          </p:nvPr>
        </p:nvSpPr>
        <p:spPr>
          <a:xfrm>
            <a:off x="240450" y="1040000"/>
            <a:ext cx="68187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Water Shortage Social Vulnerability in California</a:t>
            </a:r>
            <a:endParaRPr sz="2000" b="1">
              <a:latin typeface="Montserrat"/>
              <a:ea typeface="Montserrat"/>
              <a:cs typeface="Montserrat"/>
              <a:sym typeface="Montserrat"/>
            </a:endParaRPr>
          </a:p>
        </p:txBody>
      </p:sp>
      <p:sp>
        <p:nvSpPr>
          <p:cNvPr id="187" name="Google Shape;187;p26"/>
          <p:cNvSpPr txBox="1">
            <a:spLocks noGrp="1"/>
          </p:cNvSpPr>
          <p:nvPr>
            <p:ph type="subTitle" idx="4294967295"/>
          </p:nvPr>
        </p:nvSpPr>
        <p:spPr>
          <a:xfrm>
            <a:off x="4599300" y="1549100"/>
            <a:ext cx="4412700" cy="31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This dataset was collected by the CA Department of Water Resources, joined to the 2020 Census Block Groups.</a:t>
            </a:r>
            <a:endParaRPr sz="1400"/>
          </a:p>
          <a:p>
            <a:pPr marL="0" lvl="0" indent="0" algn="l" rtl="0">
              <a:spcBef>
                <a:spcPts val="1000"/>
              </a:spcBef>
              <a:spcAft>
                <a:spcPts val="0"/>
              </a:spcAft>
              <a:buNone/>
            </a:pPr>
            <a:r>
              <a:rPr lang="en" sz="1400"/>
              <a:t>Some social and economic factors that were collected include:</a:t>
            </a:r>
            <a:endParaRPr sz="1400"/>
          </a:p>
          <a:p>
            <a:pPr marL="342900" lvl="0" indent="-203200" algn="l" rtl="0">
              <a:spcBef>
                <a:spcPts val="1000"/>
              </a:spcBef>
              <a:spcAft>
                <a:spcPts val="0"/>
              </a:spcAft>
              <a:buSzPts val="1400"/>
              <a:buChar char="●"/>
            </a:pPr>
            <a:r>
              <a:rPr lang="en" sz="1400"/>
              <a:t>Mean Household Income</a:t>
            </a:r>
            <a:endParaRPr sz="1400"/>
          </a:p>
          <a:p>
            <a:pPr marL="342900" lvl="0" indent="-203200" algn="l" rtl="0">
              <a:spcBef>
                <a:spcPts val="0"/>
              </a:spcBef>
              <a:spcAft>
                <a:spcPts val="0"/>
              </a:spcAft>
              <a:buSzPts val="1400"/>
              <a:buChar char="●"/>
            </a:pPr>
            <a:r>
              <a:rPr lang="en" sz="1400"/>
              <a:t>Percentage with High School Diploma</a:t>
            </a:r>
            <a:endParaRPr sz="1400"/>
          </a:p>
          <a:p>
            <a:pPr marL="342900" lvl="0" indent="-203200" algn="l" rtl="0">
              <a:spcBef>
                <a:spcPts val="0"/>
              </a:spcBef>
              <a:spcAft>
                <a:spcPts val="0"/>
              </a:spcAft>
              <a:buSzPts val="1400"/>
              <a:buChar char="●"/>
            </a:pPr>
            <a:r>
              <a:rPr lang="en" sz="1400"/>
              <a:t>Proportion Below Poverty</a:t>
            </a:r>
            <a:endParaRPr sz="1400"/>
          </a:p>
          <a:p>
            <a:pPr marL="342900" lvl="0" indent="-203200" algn="l" rtl="0">
              <a:spcBef>
                <a:spcPts val="0"/>
              </a:spcBef>
              <a:spcAft>
                <a:spcPts val="0"/>
              </a:spcAft>
              <a:buSzPts val="1400"/>
              <a:buChar char="●"/>
            </a:pPr>
            <a:r>
              <a:rPr lang="en" sz="1400"/>
              <a:t>Development Tracts of land by GEOID</a:t>
            </a:r>
            <a:endParaRPr sz="1400"/>
          </a:p>
          <a:p>
            <a:pPr marL="0" lvl="0" indent="0" algn="l" rtl="0">
              <a:spcBef>
                <a:spcPts val="1200"/>
              </a:spcBef>
              <a:spcAft>
                <a:spcPts val="1200"/>
              </a:spcAft>
              <a:buNone/>
            </a:pPr>
            <a:r>
              <a:rPr lang="en" sz="1400"/>
              <a:t>These factors were then used to create a social vulnerability score that identified communities at risk for drought and water storage.</a:t>
            </a:r>
            <a:endParaRPr sz="1400"/>
          </a:p>
        </p:txBody>
      </p:sp>
      <p:pic>
        <p:nvPicPr>
          <p:cNvPr id="188" name="Google Shape;188;p26"/>
          <p:cNvPicPr preferRelativeResize="0"/>
          <p:nvPr/>
        </p:nvPicPr>
        <p:blipFill>
          <a:blip r:embed="rId3">
            <a:alphaModFix/>
          </a:blip>
          <a:stretch>
            <a:fillRect/>
          </a:stretch>
        </p:blipFill>
        <p:spPr>
          <a:xfrm>
            <a:off x="390913" y="1828134"/>
            <a:ext cx="3884976" cy="2600643"/>
          </a:xfrm>
          <a:prstGeom prst="rect">
            <a:avLst/>
          </a:prstGeom>
          <a:noFill/>
          <a:ln>
            <a:noFill/>
          </a:ln>
        </p:spPr>
      </p:pic>
      <p:sp>
        <p:nvSpPr>
          <p:cNvPr id="189" name="Google Shape;189;p26"/>
          <p:cNvSpPr/>
          <p:nvPr/>
        </p:nvSpPr>
        <p:spPr>
          <a:xfrm>
            <a:off x="6987525" y="74900"/>
            <a:ext cx="1658400" cy="14823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90" name="Google Shape;190;p26"/>
          <p:cNvPicPr preferRelativeResize="0"/>
          <p:nvPr/>
        </p:nvPicPr>
        <p:blipFill>
          <a:blip r:embed="rId4">
            <a:alphaModFix/>
          </a:blip>
          <a:stretch>
            <a:fillRect/>
          </a:stretch>
        </p:blipFill>
        <p:spPr>
          <a:xfrm>
            <a:off x="7128725" y="128050"/>
            <a:ext cx="1376001" cy="1376001"/>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D7E4F7">
            <a:alpha val="49020"/>
          </a:srgbClr>
        </a:solidFill>
        <a:effectLst/>
      </p:bgPr>
    </p:bg>
    <p:spTree>
      <p:nvGrpSpPr>
        <p:cNvPr id="1" name="Shape 194"/>
        <p:cNvGrpSpPr/>
        <p:nvPr/>
      </p:nvGrpSpPr>
      <p:grpSpPr>
        <a:xfrm>
          <a:off x="0" y="0"/>
          <a:ext cx="0" cy="0"/>
          <a:chOff x="0" y="0"/>
          <a:chExt cx="0" cy="0"/>
        </a:xfrm>
      </p:grpSpPr>
      <p:sp>
        <p:nvSpPr>
          <p:cNvPr id="195" name="Google Shape;195;p27"/>
          <p:cNvSpPr/>
          <p:nvPr/>
        </p:nvSpPr>
        <p:spPr>
          <a:xfrm>
            <a:off x="928913" y="1432150"/>
            <a:ext cx="2781900" cy="32217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7"/>
          <p:cNvSpPr txBox="1">
            <a:spLocks noGrp="1"/>
          </p:cNvSpPr>
          <p:nvPr>
            <p:ph type="title"/>
          </p:nvPr>
        </p:nvSpPr>
        <p:spPr>
          <a:xfrm>
            <a:off x="713100" y="388800"/>
            <a:ext cx="7693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3500"/>
              <a:t>TOPIC &amp; PURPOSE</a:t>
            </a:r>
            <a:endParaRPr sz="3500"/>
          </a:p>
        </p:txBody>
      </p:sp>
      <p:sp>
        <p:nvSpPr>
          <p:cNvPr id="197" name="Google Shape;197;p27"/>
          <p:cNvSpPr txBox="1">
            <a:spLocks noGrp="1"/>
          </p:cNvSpPr>
          <p:nvPr>
            <p:ph type="body" idx="1"/>
          </p:nvPr>
        </p:nvSpPr>
        <p:spPr>
          <a:xfrm>
            <a:off x="1364575" y="999575"/>
            <a:ext cx="68187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User Empowerment</a:t>
            </a:r>
            <a:endParaRPr sz="2000" b="1">
              <a:latin typeface="Montserrat"/>
              <a:ea typeface="Montserrat"/>
              <a:cs typeface="Montserrat"/>
              <a:sym typeface="Montserrat"/>
            </a:endParaRPr>
          </a:p>
        </p:txBody>
      </p:sp>
      <p:sp>
        <p:nvSpPr>
          <p:cNvPr id="198" name="Google Shape;198;p27"/>
          <p:cNvSpPr txBox="1">
            <a:spLocks noGrp="1"/>
          </p:cNvSpPr>
          <p:nvPr>
            <p:ph type="subTitle" idx="4294967295"/>
          </p:nvPr>
        </p:nvSpPr>
        <p:spPr>
          <a:xfrm>
            <a:off x="4104650" y="1549125"/>
            <a:ext cx="3889200" cy="3158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sz="1400"/>
              <a:t>The motivation of this project is to analyse socioeconomic factors and how they can be correlated to water shortage vulnerability. </a:t>
            </a:r>
            <a:endParaRPr sz="1400"/>
          </a:p>
          <a:p>
            <a:pPr marL="0" lvl="0" indent="0" algn="l" rtl="0">
              <a:spcBef>
                <a:spcPts val="1000"/>
              </a:spcBef>
              <a:spcAft>
                <a:spcPts val="0"/>
              </a:spcAft>
              <a:buNone/>
            </a:pPr>
            <a:r>
              <a:rPr lang="en" sz="1400"/>
              <a:t>The main objective is to provide an interface that empowers users to perform a variety of analyses from a single dashboard.</a:t>
            </a:r>
            <a:endParaRPr sz="1400"/>
          </a:p>
          <a:p>
            <a:pPr marL="0" lvl="0" indent="0" algn="l" rtl="0">
              <a:spcBef>
                <a:spcPts val="1200"/>
              </a:spcBef>
              <a:spcAft>
                <a:spcPts val="0"/>
              </a:spcAft>
              <a:buNone/>
            </a:pPr>
            <a:r>
              <a:rPr lang="en" sz="1400"/>
              <a:t>The data was limited to Alameda County but can be easily configured for users interested in other counties within California.</a:t>
            </a:r>
            <a:endParaRPr sz="1400"/>
          </a:p>
          <a:p>
            <a:pPr marL="0" lvl="0" indent="0" algn="l" rtl="0">
              <a:spcBef>
                <a:spcPts val="1200"/>
              </a:spcBef>
              <a:spcAft>
                <a:spcPts val="0"/>
              </a:spcAft>
              <a:buNone/>
            </a:pPr>
            <a:endParaRPr sz="1400"/>
          </a:p>
          <a:p>
            <a:pPr marL="0" lvl="0" indent="0" algn="l" rtl="0">
              <a:spcBef>
                <a:spcPts val="1200"/>
              </a:spcBef>
              <a:spcAft>
                <a:spcPts val="0"/>
              </a:spcAft>
              <a:buNone/>
            </a:pPr>
            <a:endParaRPr sz="1400"/>
          </a:p>
          <a:p>
            <a:pPr marL="0" lvl="0" indent="0" algn="l" rtl="0">
              <a:spcBef>
                <a:spcPts val="1200"/>
              </a:spcBef>
              <a:spcAft>
                <a:spcPts val="1200"/>
              </a:spcAft>
              <a:buNone/>
            </a:pPr>
            <a:endParaRPr sz="1400"/>
          </a:p>
        </p:txBody>
      </p:sp>
      <p:pic>
        <p:nvPicPr>
          <p:cNvPr id="199" name="Google Shape;199;p27"/>
          <p:cNvPicPr preferRelativeResize="0"/>
          <p:nvPr/>
        </p:nvPicPr>
        <p:blipFill>
          <a:blip r:embed="rId3">
            <a:alphaModFix/>
          </a:blip>
          <a:stretch>
            <a:fillRect/>
          </a:stretch>
        </p:blipFill>
        <p:spPr>
          <a:xfrm>
            <a:off x="1098513" y="1549113"/>
            <a:ext cx="2442725" cy="2918625"/>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03"/>
        <p:cNvGrpSpPr/>
        <p:nvPr/>
      </p:nvGrpSpPr>
      <p:grpSpPr>
        <a:xfrm>
          <a:off x="0" y="0"/>
          <a:ext cx="0" cy="0"/>
          <a:chOff x="0" y="0"/>
          <a:chExt cx="0" cy="0"/>
        </a:xfrm>
      </p:grpSpPr>
      <p:sp>
        <p:nvSpPr>
          <p:cNvPr id="204" name="Google Shape;204;p28"/>
          <p:cNvSpPr/>
          <p:nvPr/>
        </p:nvSpPr>
        <p:spPr>
          <a:xfrm>
            <a:off x="345725" y="1040000"/>
            <a:ext cx="2601900" cy="35043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txBox="1">
            <a:spLocks noGrp="1"/>
          </p:cNvSpPr>
          <p:nvPr>
            <p:ph type="title"/>
          </p:nvPr>
        </p:nvSpPr>
        <p:spPr>
          <a:xfrm>
            <a:off x="713100" y="388790"/>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DATABASE</a:t>
            </a:r>
            <a:endParaRPr/>
          </a:p>
        </p:txBody>
      </p:sp>
      <p:sp>
        <p:nvSpPr>
          <p:cNvPr id="206" name="Google Shape;206;p28"/>
          <p:cNvSpPr txBox="1">
            <a:spLocks noGrp="1"/>
          </p:cNvSpPr>
          <p:nvPr>
            <p:ph type="body" idx="4294967295"/>
          </p:nvPr>
        </p:nvSpPr>
        <p:spPr>
          <a:xfrm>
            <a:off x="713100" y="1040005"/>
            <a:ext cx="77178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Python &amp; SQLite</a:t>
            </a:r>
            <a:endParaRPr sz="2000" b="1">
              <a:latin typeface="Montserrat"/>
              <a:ea typeface="Montserrat"/>
              <a:cs typeface="Montserrat"/>
              <a:sym typeface="Montserrat"/>
            </a:endParaRPr>
          </a:p>
        </p:txBody>
      </p:sp>
      <p:pic>
        <p:nvPicPr>
          <p:cNvPr id="207" name="Google Shape;207;p28"/>
          <p:cNvPicPr preferRelativeResize="0"/>
          <p:nvPr/>
        </p:nvPicPr>
        <p:blipFill rotWithShape="1">
          <a:blip r:embed="rId3">
            <a:alphaModFix/>
          </a:blip>
          <a:srcRect r="73984"/>
          <a:stretch/>
        </p:blipFill>
        <p:spPr>
          <a:xfrm>
            <a:off x="490146" y="1195727"/>
            <a:ext cx="2313185" cy="3192872"/>
          </a:xfrm>
          <a:prstGeom prst="rect">
            <a:avLst/>
          </a:prstGeom>
          <a:noFill/>
          <a:ln>
            <a:noFill/>
          </a:ln>
        </p:spPr>
      </p:pic>
      <p:sp>
        <p:nvSpPr>
          <p:cNvPr id="208" name="Google Shape;208;p28"/>
          <p:cNvSpPr txBox="1"/>
          <p:nvPr/>
        </p:nvSpPr>
        <p:spPr>
          <a:xfrm>
            <a:off x="3309700" y="1805725"/>
            <a:ext cx="5337900" cy="25089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Our dataset included over ~23,000 rows of data, so to refine it we chose to use the data from one county (Alameda). </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We used python to clean the data by reading the GEOJson into a jupyter notebook and filtering the appropriate columns for analysis.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Lastly, we pushed our dataframe to SQLite and created a table of our data with a final length of 1,074 rows.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20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29"/>
          <p:cNvSpPr/>
          <p:nvPr/>
        </p:nvSpPr>
        <p:spPr>
          <a:xfrm>
            <a:off x="345725" y="1116200"/>
            <a:ext cx="4602300" cy="35043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9"/>
          <p:cNvSpPr txBox="1">
            <a:spLocks noGrp="1"/>
          </p:cNvSpPr>
          <p:nvPr>
            <p:ph type="title"/>
          </p:nvPr>
        </p:nvSpPr>
        <p:spPr>
          <a:xfrm>
            <a:off x="713100" y="388790"/>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FLASK APP</a:t>
            </a:r>
            <a:endParaRPr/>
          </a:p>
        </p:txBody>
      </p:sp>
      <p:sp>
        <p:nvSpPr>
          <p:cNvPr id="215" name="Google Shape;215;p29"/>
          <p:cNvSpPr txBox="1">
            <a:spLocks noGrp="1"/>
          </p:cNvSpPr>
          <p:nvPr>
            <p:ph type="body" idx="4294967295"/>
          </p:nvPr>
        </p:nvSpPr>
        <p:spPr>
          <a:xfrm>
            <a:off x="5395925" y="1072063"/>
            <a:ext cx="33624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Flask app.py</a:t>
            </a:r>
            <a:endParaRPr sz="2000" b="1">
              <a:latin typeface="Montserrat"/>
              <a:ea typeface="Montserrat"/>
              <a:cs typeface="Montserrat"/>
              <a:sym typeface="Montserrat"/>
            </a:endParaRPr>
          </a:p>
        </p:txBody>
      </p:sp>
      <p:sp>
        <p:nvSpPr>
          <p:cNvPr id="216" name="Google Shape;216;p29"/>
          <p:cNvSpPr txBox="1"/>
          <p:nvPr/>
        </p:nvSpPr>
        <p:spPr>
          <a:xfrm>
            <a:off x="5204225" y="1577150"/>
            <a:ext cx="3745800" cy="2811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Our Flask app served the data from the SQlite database to two locations:</a:t>
            </a:r>
            <a:endParaRPr>
              <a:solidFill>
                <a:schemeClr val="dk1"/>
              </a:solidFill>
              <a:latin typeface="Montserrat Medium"/>
              <a:ea typeface="Montserrat Medium"/>
              <a:cs typeface="Montserrat Medium"/>
              <a:sym typeface="Montserrat Medium"/>
            </a:endParaRPr>
          </a:p>
          <a:p>
            <a:pPr marL="457200" lvl="0" indent="-317500" algn="l" rtl="0">
              <a:spcBef>
                <a:spcPts val="100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5000/data</a:t>
            </a:r>
            <a:endParaRPr>
              <a:solidFill>
                <a:schemeClr val="dk1"/>
              </a:solidFill>
              <a:latin typeface="Montserrat Medium"/>
              <a:ea typeface="Montserrat Medium"/>
              <a:cs typeface="Montserrat Medium"/>
              <a:sym typeface="Montserrat Medium"/>
            </a:endParaRPr>
          </a:p>
          <a:p>
            <a:pPr marL="914400" lvl="1"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coordinates only for generating the polygons</a:t>
            </a:r>
            <a:endParaRPr>
              <a:solidFill>
                <a:schemeClr val="dk1"/>
              </a:solidFill>
              <a:latin typeface="Montserrat Medium"/>
              <a:ea typeface="Montserrat Medium"/>
              <a:cs typeface="Montserrat Medium"/>
              <a:sym typeface="Montserrat Medium"/>
            </a:endParaRPr>
          </a:p>
          <a:p>
            <a:pPr marL="457200" lvl="0"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5000/data_table</a:t>
            </a:r>
            <a:endParaRPr>
              <a:solidFill>
                <a:schemeClr val="dk1"/>
              </a:solidFill>
              <a:latin typeface="Montserrat Medium"/>
              <a:ea typeface="Montserrat Medium"/>
              <a:cs typeface="Montserrat Medium"/>
              <a:sym typeface="Montserrat Medium"/>
            </a:endParaRPr>
          </a:p>
          <a:p>
            <a:pPr marL="914400" lvl="1"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Coordinates and all columns with relevant data</a:t>
            </a:r>
            <a:endParaRPr>
              <a:solidFill>
                <a:schemeClr val="dk1"/>
              </a:solidFill>
              <a:latin typeface="Montserrat Medium"/>
              <a:ea typeface="Montserrat Medium"/>
              <a:cs typeface="Montserrat Medium"/>
              <a:sym typeface="Montserrat Medium"/>
            </a:endParaRPr>
          </a:p>
          <a:p>
            <a:pPr marL="914400" lvl="1"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Used to populate our visualizations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200"/>
              </a:spcAft>
              <a:buNone/>
            </a:pPr>
            <a:endParaRPr/>
          </a:p>
        </p:txBody>
      </p:sp>
      <p:pic>
        <p:nvPicPr>
          <p:cNvPr id="217" name="Google Shape;217;p29"/>
          <p:cNvPicPr preferRelativeResize="0"/>
          <p:nvPr/>
        </p:nvPicPr>
        <p:blipFill>
          <a:blip r:embed="rId3">
            <a:alphaModFix/>
          </a:blip>
          <a:stretch>
            <a:fillRect/>
          </a:stretch>
        </p:blipFill>
        <p:spPr>
          <a:xfrm>
            <a:off x="530712" y="1269750"/>
            <a:ext cx="4232314" cy="319720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0"/>
          <p:cNvSpPr txBox="1">
            <a:spLocks noGrp="1"/>
          </p:cNvSpPr>
          <p:nvPr>
            <p:ph type="title"/>
          </p:nvPr>
        </p:nvSpPr>
        <p:spPr>
          <a:xfrm>
            <a:off x="713100" y="388790"/>
            <a:ext cx="77178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DASHBOARD</a:t>
            </a:r>
            <a:endParaRPr/>
          </a:p>
        </p:txBody>
      </p:sp>
      <p:sp>
        <p:nvSpPr>
          <p:cNvPr id="223" name="Google Shape;223;p30"/>
          <p:cNvSpPr txBox="1">
            <a:spLocks noGrp="1"/>
          </p:cNvSpPr>
          <p:nvPr>
            <p:ph type="body" idx="1"/>
          </p:nvPr>
        </p:nvSpPr>
        <p:spPr>
          <a:xfrm>
            <a:off x="713100" y="963805"/>
            <a:ext cx="77178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HTML</a:t>
            </a:r>
            <a:endParaRPr sz="2000" b="1">
              <a:latin typeface="Montserrat"/>
              <a:ea typeface="Montserrat"/>
              <a:cs typeface="Montserrat"/>
              <a:sym typeface="Montserrat"/>
            </a:endParaRPr>
          </a:p>
        </p:txBody>
      </p:sp>
      <p:sp>
        <p:nvSpPr>
          <p:cNvPr id="224" name="Google Shape;224;p30"/>
          <p:cNvSpPr/>
          <p:nvPr/>
        </p:nvSpPr>
        <p:spPr>
          <a:xfrm>
            <a:off x="4584025" y="1878925"/>
            <a:ext cx="4304400" cy="22983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0"/>
          <p:cNvSpPr txBox="1"/>
          <p:nvPr/>
        </p:nvSpPr>
        <p:spPr>
          <a:xfrm>
            <a:off x="362475" y="1837675"/>
            <a:ext cx="4125000" cy="2596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Our dashboard consisted of five total sections which we put into a container.</a:t>
            </a:r>
            <a:endParaRPr>
              <a:solidFill>
                <a:schemeClr val="dk1"/>
              </a:solidFill>
              <a:latin typeface="Montserrat Medium"/>
              <a:ea typeface="Montserrat Medium"/>
              <a:cs typeface="Montserrat Medium"/>
              <a:sym typeface="Montserrat Medium"/>
            </a:endParaRPr>
          </a:p>
          <a:p>
            <a:pPr marL="457200" lvl="0" indent="-317500" algn="l" rtl="0">
              <a:spcBef>
                <a:spcPts val="100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Interactive map</a:t>
            </a:r>
            <a:endParaRPr>
              <a:solidFill>
                <a:schemeClr val="dk1"/>
              </a:solidFill>
              <a:latin typeface="Montserrat Medium"/>
              <a:ea typeface="Montserrat Medium"/>
              <a:cs typeface="Montserrat Medium"/>
              <a:sym typeface="Montserrat Medium"/>
            </a:endParaRPr>
          </a:p>
          <a:p>
            <a:pPr marL="457200" lvl="0"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Two wells for the dropdowns to choose x and y axis for the scatter plot</a:t>
            </a:r>
            <a:endParaRPr>
              <a:solidFill>
                <a:schemeClr val="dk1"/>
              </a:solidFill>
              <a:latin typeface="Montserrat Medium"/>
              <a:ea typeface="Montserrat Medium"/>
              <a:cs typeface="Montserrat Medium"/>
              <a:sym typeface="Montserrat Medium"/>
            </a:endParaRPr>
          </a:p>
          <a:p>
            <a:pPr marL="457200" lvl="0"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Conditional scatter plot</a:t>
            </a:r>
            <a:endParaRPr>
              <a:solidFill>
                <a:schemeClr val="dk1"/>
              </a:solidFill>
              <a:latin typeface="Montserrat Medium"/>
              <a:ea typeface="Montserrat Medium"/>
              <a:cs typeface="Montserrat Medium"/>
              <a:sym typeface="Montserrat Medium"/>
            </a:endParaRPr>
          </a:p>
          <a:p>
            <a:pPr marL="457200" lvl="0"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Dropdown for GEOID selection</a:t>
            </a:r>
            <a:endParaRPr>
              <a:solidFill>
                <a:schemeClr val="dk1"/>
              </a:solidFill>
              <a:latin typeface="Montserrat Medium"/>
              <a:ea typeface="Montserrat Medium"/>
              <a:cs typeface="Montserrat Medium"/>
              <a:sym typeface="Montserrat Medium"/>
            </a:endParaRPr>
          </a:p>
          <a:p>
            <a:pPr marL="457200" lvl="0" indent="-317500" algn="l" rtl="0">
              <a:spcBef>
                <a:spcPts val="0"/>
              </a:spcBef>
              <a:spcAft>
                <a:spcPts val="0"/>
              </a:spcAft>
              <a:buClr>
                <a:schemeClr val="dk1"/>
              </a:buClr>
              <a:buSzPts val="1400"/>
              <a:buFont typeface="Montserrat Medium"/>
              <a:buChar char="●"/>
            </a:pPr>
            <a:r>
              <a:rPr lang="en">
                <a:solidFill>
                  <a:schemeClr val="dk1"/>
                </a:solidFill>
                <a:latin typeface="Montserrat Medium"/>
                <a:ea typeface="Montserrat Medium"/>
                <a:cs typeface="Montserrat Medium"/>
                <a:sym typeface="Montserrat Medium"/>
              </a:rPr>
              <a:t>Canvas.js column chart </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000"/>
              </a:spcAft>
              <a:buNone/>
            </a:pPr>
            <a:r>
              <a:rPr lang="en">
                <a:solidFill>
                  <a:schemeClr val="dk1"/>
                </a:solidFill>
                <a:latin typeface="Montserrat Medium"/>
                <a:ea typeface="Montserrat Medium"/>
                <a:cs typeface="Montserrat Medium"/>
                <a:sym typeface="Montserrat Medium"/>
              </a:rPr>
              <a:t>We also included the script for the new js library that we integrated, canvas.js.</a:t>
            </a:r>
            <a:endParaRPr>
              <a:solidFill>
                <a:schemeClr val="dk1"/>
              </a:solidFill>
              <a:latin typeface="Montserrat Medium"/>
              <a:ea typeface="Montserrat Medium"/>
              <a:cs typeface="Montserrat Medium"/>
              <a:sym typeface="Montserrat Medium"/>
            </a:endParaRPr>
          </a:p>
        </p:txBody>
      </p:sp>
      <p:pic>
        <p:nvPicPr>
          <p:cNvPr id="226" name="Google Shape;226;p30"/>
          <p:cNvPicPr preferRelativeResize="0"/>
          <p:nvPr/>
        </p:nvPicPr>
        <p:blipFill>
          <a:blip r:embed="rId3">
            <a:alphaModFix/>
          </a:blip>
          <a:stretch>
            <a:fillRect/>
          </a:stretch>
        </p:blipFill>
        <p:spPr>
          <a:xfrm>
            <a:off x="4706163" y="1991775"/>
            <a:ext cx="4060126" cy="964450"/>
          </a:xfrm>
          <a:prstGeom prst="rect">
            <a:avLst/>
          </a:prstGeom>
          <a:noFill/>
          <a:ln>
            <a:noFill/>
          </a:ln>
        </p:spPr>
      </p:pic>
      <p:pic>
        <p:nvPicPr>
          <p:cNvPr id="227" name="Google Shape;227;p30"/>
          <p:cNvPicPr preferRelativeResize="0"/>
          <p:nvPr/>
        </p:nvPicPr>
        <p:blipFill>
          <a:blip r:embed="rId4">
            <a:alphaModFix/>
          </a:blip>
          <a:stretch>
            <a:fillRect/>
          </a:stretch>
        </p:blipFill>
        <p:spPr>
          <a:xfrm>
            <a:off x="4706175" y="3104679"/>
            <a:ext cx="4060126" cy="929313"/>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1"/>
        <p:cNvGrpSpPr/>
        <p:nvPr/>
      </p:nvGrpSpPr>
      <p:grpSpPr>
        <a:xfrm>
          <a:off x="0" y="0"/>
          <a:ext cx="0" cy="0"/>
          <a:chOff x="0" y="0"/>
          <a:chExt cx="0" cy="0"/>
        </a:xfrm>
      </p:grpSpPr>
      <p:sp>
        <p:nvSpPr>
          <p:cNvPr id="232" name="Google Shape;232;p31"/>
          <p:cNvSpPr/>
          <p:nvPr/>
        </p:nvSpPr>
        <p:spPr>
          <a:xfrm>
            <a:off x="5378400" y="0"/>
            <a:ext cx="3765600" cy="51435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33" name="Google Shape;233;p31"/>
          <p:cNvPicPr preferRelativeResize="0"/>
          <p:nvPr/>
        </p:nvPicPr>
        <p:blipFill rotWithShape="1">
          <a:blip r:embed="rId3">
            <a:alphaModFix/>
          </a:blip>
          <a:srcRect l="24156" r="1355"/>
          <a:stretch/>
        </p:blipFill>
        <p:spPr>
          <a:xfrm>
            <a:off x="5489700" y="111075"/>
            <a:ext cx="3543000" cy="4921376"/>
          </a:xfrm>
          <a:prstGeom prst="rect">
            <a:avLst/>
          </a:prstGeom>
          <a:noFill/>
          <a:ln>
            <a:noFill/>
          </a:ln>
        </p:spPr>
      </p:pic>
      <p:sp>
        <p:nvSpPr>
          <p:cNvPr id="234" name="Google Shape;234;p31"/>
          <p:cNvSpPr txBox="1">
            <a:spLocks noGrp="1"/>
          </p:cNvSpPr>
          <p:nvPr>
            <p:ph type="title"/>
          </p:nvPr>
        </p:nvSpPr>
        <p:spPr>
          <a:xfrm>
            <a:off x="713100" y="465000"/>
            <a:ext cx="3543000" cy="5727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MAP</a:t>
            </a:r>
            <a:endParaRPr/>
          </a:p>
        </p:txBody>
      </p:sp>
      <p:sp>
        <p:nvSpPr>
          <p:cNvPr id="235" name="Google Shape;235;p31"/>
          <p:cNvSpPr txBox="1">
            <a:spLocks noGrp="1"/>
          </p:cNvSpPr>
          <p:nvPr>
            <p:ph type="body" idx="4294967295"/>
          </p:nvPr>
        </p:nvSpPr>
        <p:spPr>
          <a:xfrm>
            <a:off x="713100" y="987880"/>
            <a:ext cx="35430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logic.js</a:t>
            </a:r>
            <a:endParaRPr sz="2000" b="1">
              <a:latin typeface="Montserrat"/>
              <a:ea typeface="Montserrat"/>
              <a:cs typeface="Montserrat"/>
              <a:sym typeface="Montserrat"/>
            </a:endParaRPr>
          </a:p>
        </p:txBody>
      </p:sp>
      <p:sp>
        <p:nvSpPr>
          <p:cNvPr id="236" name="Google Shape;236;p31"/>
          <p:cNvSpPr txBox="1"/>
          <p:nvPr/>
        </p:nvSpPr>
        <p:spPr>
          <a:xfrm>
            <a:off x="111425" y="1589200"/>
            <a:ext cx="5165700" cy="32838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The data was returned using d3.json</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Leaflet and openstreetmap were used to generate the basemap and polygons. While iteratively created the polygons, a function is called to check the social vulnerability score to return the polygon color.</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We used .bindPopup to provide summary information of a tract of land when the user clicks on a polygon. The unique ID for the tracts of land is GEOID.</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The legend is displayed to provide the user with a clear indication of which tracts of land are the least to most vulnerable according to their score.</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20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sp>
        <p:nvSpPr>
          <p:cNvPr id="241" name="Google Shape;241;p32"/>
          <p:cNvSpPr/>
          <p:nvPr/>
        </p:nvSpPr>
        <p:spPr>
          <a:xfrm>
            <a:off x="469225" y="1466525"/>
            <a:ext cx="3755100" cy="32625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2"/>
          <p:cNvSpPr txBox="1">
            <a:spLocks noGrp="1"/>
          </p:cNvSpPr>
          <p:nvPr>
            <p:ph type="title"/>
          </p:nvPr>
        </p:nvSpPr>
        <p:spPr>
          <a:xfrm>
            <a:off x="1975500" y="388800"/>
            <a:ext cx="519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SCATTER PLOT</a:t>
            </a:r>
            <a:endParaRPr/>
          </a:p>
        </p:txBody>
      </p:sp>
      <p:sp>
        <p:nvSpPr>
          <p:cNvPr id="243" name="Google Shape;243;p32"/>
          <p:cNvSpPr txBox="1">
            <a:spLocks noGrp="1"/>
          </p:cNvSpPr>
          <p:nvPr>
            <p:ph type="body" idx="1"/>
          </p:nvPr>
        </p:nvSpPr>
        <p:spPr>
          <a:xfrm>
            <a:off x="1975500" y="961488"/>
            <a:ext cx="51930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logic.js, HTML</a:t>
            </a:r>
            <a:endParaRPr sz="2000" b="1">
              <a:latin typeface="Montserrat"/>
              <a:ea typeface="Montserrat"/>
              <a:cs typeface="Montserrat"/>
              <a:sym typeface="Montserrat"/>
            </a:endParaRPr>
          </a:p>
        </p:txBody>
      </p:sp>
      <p:sp>
        <p:nvSpPr>
          <p:cNvPr id="244" name="Google Shape;244;p32"/>
          <p:cNvSpPr txBox="1"/>
          <p:nvPr/>
        </p:nvSpPr>
        <p:spPr>
          <a:xfrm>
            <a:off x="4643250" y="1697275"/>
            <a:ext cx="4125000" cy="2724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To create the scatterplot, we created a for loop that stored each column of our dataset into lists.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The wells for selecting the x and y axis allow the user to choose which factors they want to plot.</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Plotly was used to plot the scatter plot based on the user’s choice of axes.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000"/>
              </a:spcAft>
              <a:buNone/>
            </a:pPr>
            <a:r>
              <a:rPr lang="en">
                <a:solidFill>
                  <a:schemeClr val="dk1"/>
                </a:solidFill>
                <a:latin typeface="Montserrat Medium"/>
                <a:ea typeface="Montserrat Medium"/>
                <a:cs typeface="Montserrat Medium"/>
                <a:sym typeface="Montserrat Medium"/>
              </a:rPr>
              <a:t>By hovering over each point of the scatterplot, the GEOID is visible.</a:t>
            </a:r>
            <a:endParaRPr/>
          </a:p>
        </p:txBody>
      </p:sp>
      <p:pic>
        <p:nvPicPr>
          <p:cNvPr id="245" name="Google Shape;245;p32"/>
          <p:cNvPicPr preferRelativeResize="0"/>
          <p:nvPr/>
        </p:nvPicPr>
        <p:blipFill>
          <a:blip r:embed="rId3">
            <a:alphaModFix/>
          </a:blip>
          <a:stretch>
            <a:fillRect/>
          </a:stretch>
        </p:blipFill>
        <p:spPr>
          <a:xfrm>
            <a:off x="613989" y="1612179"/>
            <a:ext cx="3465644" cy="297111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33"/>
          <p:cNvSpPr/>
          <p:nvPr/>
        </p:nvSpPr>
        <p:spPr>
          <a:xfrm>
            <a:off x="5399600" y="1504625"/>
            <a:ext cx="2955900" cy="3116400"/>
          </a:xfrm>
          <a:prstGeom prst="rect">
            <a:avLst/>
          </a:prstGeom>
          <a:solidFill>
            <a:srgbClr val="5D86C3">
              <a:alpha val="68630"/>
            </a:srgbClr>
          </a:solid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33"/>
          <p:cNvSpPr txBox="1">
            <a:spLocks noGrp="1"/>
          </p:cNvSpPr>
          <p:nvPr>
            <p:ph type="title"/>
          </p:nvPr>
        </p:nvSpPr>
        <p:spPr>
          <a:xfrm>
            <a:off x="1975500" y="388800"/>
            <a:ext cx="5193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COLUMN CHART</a:t>
            </a:r>
            <a:endParaRPr/>
          </a:p>
        </p:txBody>
      </p:sp>
      <p:sp>
        <p:nvSpPr>
          <p:cNvPr id="252" name="Google Shape;252;p33"/>
          <p:cNvSpPr txBox="1">
            <a:spLocks noGrp="1"/>
          </p:cNvSpPr>
          <p:nvPr>
            <p:ph type="body" idx="1"/>
          </p:nvPr>
        </p:nvSpPr>
        <p:spPr>
          <a:xfrm>
            <a:off x="1975500" y="961488"/>
            <a:ext cx="5193000" cy="394500"/>
          </a:xfrm>
          <a:prstGeom prst="rect">
            <a:avLst/>
          </a:prstGeom>
        </p:spPr>
        <p:txBody>
          <a:bodyPr spcFirstLastPara="1" wrap="square" lIns="91425" tIns="91425" rIns="91425" bIns="91425" anchor="t" anchorCtr="0">
            <a:noAutofit/>
          </a:bodyPr>
          <a:lstStyle/>
          <a:p>
            <a:pPr marL="0" lvl="0" indent="0" algn="ctr" rtl="0">
              <a:spcBef>
                <a:spcPts val="0"/>
              </a:spcBef>
              <a:spcAft>
                <a:spcPts val="1200"/>
              </a:spcAft>
              <a:buNone/>
            </a:pPr>
            <a:r>
              <a:rPr lang="en" sz="2000" b="1">
                <a:latin typeface="Montserrat"/>
                <a:ea typeface="Montserrat"/>
                <a:cs typeface="Montserrat"/>
                <a:sym typeface="Montserrat"/>
              </a:rPr>
              <a:t>logic.js, HTML, canvas.js</a:t>
            </a:r>
            <a:endParaRPr sz="2000" b="1">
              <a:latin typeface="Montserrat"/>
              <a:ea typeface="Montserrat"/>
              <a:cs typeface="Montserrat"/>
              <a:sym typeface="Montserrat"/>
            </a:endParaRPr>
          </a:p>
        </p:txBody>
      </p:sp>
      <p:sp>
        <p:nvSpPr>
          <p:cNvPr id="253" name="Google Shape;253;p33"/>
          <p:cNvSpPr txBox="1"/>
          <p:nvPr/>
        </p:nvSpPr>
        <p:spPr>
          <a:xfrm>
            <a:off x="789325" y="1904775"/>
            <a:ext cx="4125000" cy="229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Montserrat Medium"/>
                <a:ea typeface="Montserrat Medium"/>
                <a:cs typeface="Montserrat Medium"/>
                <a:sym typeface="Montserrat Medium"/>
              </a:rPr>
              <a:t>To create the bar chart, we used a similar for loop to store the data as lists.</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For this chart, the user can select which GEOID they want to graph. </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0"/>
              </a:spcAft>
              <a:buNone/>
            </a:pPr>
            <a:r>
              <a:rPr lang="en">
                <a:solidFill>
                  <a:schemeClr val="dk1"/>
                </a:solidFill>
                <a:latin typeface="Montserrat Medium"/>
                <a:ea typeface="Montserrat Medium"/>
                <a:cs typeface="Montserrat Medium"/>
                <a:sym typeface="Montserrat Medium"/>
              </a:rPr>
              <a:t>This will show comparisons between the Vulnerability Score, % between poverty line, and % no high school diploma.</a:t>
            </a:r>
            <a:endParaRPr>
              <a:solidFill>
                <a:schemeClr val="dk1"/>
              </a:solidFill>
              <a:latin typeface="Montserrat Medium"/>
              <a:ea typeface="Montserrat Medium"/>
              <a:cs typeface="Montserrat Medium"/>
              <a:sym typeface="Montserrat Medium"/>
            </a:endParaRPr>
          </a:p>
          <a:p>
            <a:pPr marL="0" lvl="0" indent="0" algn="l" rtl="0">
              <a:spcBef>
                <a:spcPts val="1000"/>
              </a:spcBef>
              <a:spcAft>
                <a:spcPts val="1000"/>
              </a:spcAft>
              <a:buNone/>
            </a:pPr>
            <a:r>
              <a:rPr lang="en">
                <a:solidFill>
                  <a:schemeClr val="dk1"/>
                </a:solidFill>
                <a:latin typeface="Montserrat Medium"/>
                <a:ea typeface="Montserrat Medium"/>
                <a:cs typeface="Montserrat Medium"/>
                <a:sym typeface="Montserrat Medium"/>
              </a:rPr>
              <a:t>Canvas.js was used to plot the bar chart.</a:t>
            </a:r>
            <a:endParaRPr/>
          </a:p>
        </p:txBody>
      </p:sp>
      <p:pic>
        <p:nvPicPr>
          <p:cNvPr id="254" name="Google Shape;254;p33"/>
          <p:cNvPicPr preferRelativeResize="0"/>
          <p:nvPr/>
        </p:nvPicPr>
        <p:blipFill rotWithShape="1">
          <a:blip r:embed="rId3">
            <a:alphaModFix/>
          </a:blip>
          <a:srcRect l="50088" t="25342" r="698" b="28723"/>
          <a:stretch/>
        </p:blipFill>
        <p:spPr>
          <a:xfrm>
            <a:off x="5531519" y="1639244"/>
            <a:ext cx="2692113" cy="2824561"/>
          </a:xfrm>
          <a:prstGeom prst="rect">
            <a:avLst/>
          </a:prstGeom>
          <a:noFill/>
          <a:ln>
            <a:noFill/>
          </a:ln>
        </p:spPr>
      </p:pic>
    </p:spTree>
  </p:cSld>
  <p:clrMapOvr>
    <a:masterClrMapping/>
  </p:clrMapOvr>
</p:sld>
</file>

<file path=ppt/theme/theme1.xml><?xml version="1.0" encoding="utf-8"?>
<a:theme xmlns:a="http://schemas.openxmlformats.org/drawingml/2006/main" name="Executive Meeting by Slidesgo">
  <a:themeElements>
    <a:clrScheme name="Simple Light">
      <a:dk1>
        <a:srgbClr val="141414"/>
      </a:dk1>
      <a:lt1>
        <a:srgbClr val="FFFFFF"/>
      </a:lt1>
      <a:dk2>
        <a:srgbClr val="EBEBEB"/>
      </a:dk2>
      <a:lt2>
        <a:srgbClr val="5D86C3"/>
      </a:lt2>
      <a:accent1>
        <a:srgbClr val="FFFFFF"/>
      </a:accent1>
      <a:accent2>
        <a:srgbClr val="FFFFFF"/>
      </a:accent2>
      <a:accent3>
        <a:srgbClr val="FFFFFF"/>
      </a:accent3>
      <a:accent4>
        <a:srgbClr val="FFFFFF"/>
      </a:accent4>
      <a:accent5>
        <a:srgbClr val="FFFFFF"/>
      </a:accent5>
      <a:accent6>
        <a:srgbClr val="FFFFFF"/>
      </a:accent6>
      <a:hlink>
        <a:srgbClr val="14141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867</Words>
  <Application>Microsoft Macintosh PowerPoint</Application>
  <PresentationFormat>On-screen Show (16:9)</PresentationFormat>
  <Paragraphs>88</Paragraphs>
  <Slides>11</Slides>
  <Notes>11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Montserrat Medium</vt:lpstr>
      <vt:lpstr>Arial</vt:lpstr>
      <vt:lpstr>Montserrat</vt:lpstr>
      <vt:lpstr>Executive Meeting by Slidesgo</vt:lpstr>
      <vt:lpstr>WATER SHORTAGE VULNERABILITY  IN ALAMEDA COUNTY</vt:lpstr>
      <vt:lpstr>DATASET</vt:lpstr>
      <vt:lpstr>TOPIC &amp; PURPOSE</vt:lpstr>
      <vt:lpstr>DATABASE</vt:lpstr>
      <vt:lpstr>FLASK APP</vt:lpstr>
      <vt:lpstr>DASHBOARD</vt:lpstr>
      <vt:lpstr>MAP</vt:lpstr>
      <vt:lpstr>SCATTER PLOT</vt:lpstr>
      <vt:lpstr>COLUMN CHART</vt:lpstr>
      <vt:lpstr>LIMITATIONS OF THE DATA  AND NEXT STEPS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WATER SHORTAGE VULNERABILITY  IN ALAMEDA COUNTY</dc:title>
  <cp:lastModifiedBy>Luis Hernandez</cp:lastModifiedBy>
  <cp:revision>1</cp:revision>
  <dcterms:modified xsi:type="dcterms:W3CDTF">2023-04-07T13:18:38Z</dcterms:modified>
</cp:coreProperties>
</file>